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Inconsolata"/>
      <p:regular r:id="rId11"/>
      <p:bold r:id="rId12"/>
    </p:embeddedFont>
    <p:embeddedFont>
      <p:font typeface="Karla"/>
      <p:regular r:id="rId13"/>
      <p:bold r:id="rId14"/>
      <p:italic r:id="rId15"/>
      <p:boldItalic r:id="rId16"/>
    </p:embeddedFont>
    <p:embeddedFont>
      <p:font typeface="Open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boldItalic.fntdata"/><Relationship Id="rId11" Type="http://schemas.openxmlformats.org/officeDocument/2006/relationships/font" Target="fonts/Inconsolata-regular.fntdata"/><Relationship Id="rId10" Type="http://schemas.openxmlformats.org/officeDocument/2006/relationships/slide" Target="slides/slide6.xml"/><Relationship Id="rId13" Type="http://schemas.openxmlformats.org/officeDocument/2006/relationships/font" Target="fonts/Karla-regular.fntdata"/><Relationship Id="rId12" Type="http://schemas.openxmlformats.org/officeDocument/2006/relationships/font" Target="fonts/Inconsolata-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Karla-italic.fntdata"/><Relationship Id="rId14" Type="http://schemas.openxmlformats.org/officeDocument/2006/relationships/font" Target="fonts/Karla-bold.fntdata"/><Relationship Id="rId17" Type="http://schemas.openxmlformats.org/officeDocument/2006/relationships/font" Target="fonts/OpenSans-regular.fntdata"/><Relationship Id="rId16" Type="http://schemas.openxmlformats.org/officeDocument/2006/relationships/font" Target="fonts/Karla-boldItalic.fntdata"/><Relationship Id="rId5" Type="http://schemas.openxmlformats.org/officeDocument/2006/relationships/slide" Target="slides/slide1.xml"/><Relationship Id="rId19" Type="http://schemas.openxmlformats.org/officeDocument/2006/relationships/font" Target="fonts/OpenSans-italic.fntdata"/><Relationship Id="rId6" Type="http://schemas.openxmlformats.org/officeDocument/2006/relationships/slide" Target="slides/slide2.xml"/><Relationship Id="rId18" Type="http://schemas.openxmlformats.org/officeDocument/2006/relationships/font" Target="fonts/OpenSans-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f123af219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f123af219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0fb9ae3766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0fb9ae3766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0fb9ae376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0fb9ae376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0fb9ae3766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0fb9ae3766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0fb9ae3766_0_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0fb9ae3766_0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type="obj">
  <p:cSld name="OBJECT">
    <p:bg>
      <p:bgPr>
        <a:solidFill>
          <a:srgbClr val="F99200"/>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b="0" l="0" r="0" t="0"/>
          <a:stretch/>
        </p:blipFill>
        <p:spPr>
          <a:xfrm>
            <a:off x="0" y="0"/>
            <a:ext cx="9143998" cy="5143500"/>
          </a:xfrm>
          <a:prstGeom prst="rect">
            <a:avLst/>
          </a:prstGeom>
          <a:noFill/>
          <a:ln>
            <a:noFill/>
          </a:ln>
        </p:spPr>
      </p:pic>
      <p:sp>
        <p:nvSpPr>
          <p:cNvPr id="52" name="Google Shape;52;p13"/>
          <p:cNvSpPr txBox="1"/>
          <p:nvPr>
            <p:ph type="title"/>
          </p:nvPr>
        </p:nvSpPr>
        <p:spPr>
          <a:xfrm>
            <a:off x="628650" y="613960"/>
            <a:ext cx="7886700" cy="4248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03196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13"/>
          <p:cNvSpPr txBox="1"/>
          <p:nvPr>
            <p:ph idx="1" type="body"/>
          </p:nvPr>
        </p:nvSpPr>
        <p:spPr>
          <a:xfrm>
            <a:off x="628650" y="1621825"/>
            <a:ext cx="7156200" cy="30108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54" name="Google Shape;54;p13"/>
          <p:cNvSpPr txBox="1"/>
          <p:nvPr>
            <p:ph idx="12" type="sldNum"/>
          </p:nvPr>
        </p:nvSpPr>
        <p:spPr>
          <a:xfrm>
            <a:off x="6986201" y="4711657"/>
            <a:ext cx="2057400" cy="273900"/>
          </a:xfrm>
          <a:prstGeom prst="rect">
            <a:avLst/>
          </a:prstGeom>
          <a:noFill/>
          <a:ln>
            <a:noFill/>
          </a:ln>
        </p:spPr>
        <p:txBody>
          <a:bodyPr anchorCtr="0" anchor="t" bIns="45700" lIns="91425" spcFirstLastPara="1" rIns="91425" wrap="square" tIns="45700">
            <a:normAutofit fontScale="77500" lnSpcReduction="20000"/>
          </a:bodyPr>
          <a:lstStyle>
            <a:lvl1pPr indent="0" lvl="0" marL="0" rtl="0" algn="r">
              <a:spcBef>
                <a:spcPts val="0"/>
              </a:spcBef>
              <a:buNone/>
              <a:defRPr b="0" i="0" sz="1800" u="none" cap="none" strike="noStrike">
                <a:solidFill>
                  <a:srgbClr val="031961"/>
                </a:solidFill>
                <a:latin typeface="Karla"/>
                <a:ea typeface="Karla"/>
                <a:cs typeface="Karla"/>
                <a:sym typeface="Karla"/>
              </a:defRPr>
            </a:lvl1pPr>
            <a:lvl2pPr indent="0" lvl="1" marL="0" rtl="0" algn="r">
              <a:spcBef>
                <a:spcPts val="0"/>
              </a:spcBef>
              <a:buNone/>
              <a:defRPr b="0" i="0" sz="1800" u="none" cap="none" strike="noStrike">
                <a:solidFill>
                  <a:srgbClr val="031961"/>
                </a:solidFill>
                <a:latin typeface="Karla"/>
                <a:ea typeface="Karla"/>
                <a:cs typeface="Karla"/>
                <a:sym typeface="Karla"/>
              </a:defRPr>
            </a:lvl2pPr>
            <a:lvl3pPr indent="0" lvl="2" marL="0" rtl="0" algn="r">
              <a:spcBef>
                <a:spcPts val="0"/>
              </a:spcBef>
              <a:buNone/>
              <a:defRPr b="0" i="0" sz="1800" u="none" cap="none" strike="noStrike">
                <a:solidFill>
                  <a:srgbClr val="031961"/>
                </a:solidFill>
                <a:latin typeface="Karla"/>
                <a:ea typeface="Karla"/>
                <a:cs typeface="Karla"/>
                <a:sym typeface="Karla"/>
              </a:defRPr>
            </a:lvl3pPr>
            <a:lvl4pPr indent="0" lvl="3" marL="0" rtl="0" algn="r">
              <a:spcBef>
                <a:spcPts val="0"/>
              </a:spcBef>
              <a:buNone/>
              <a:defRPr b="0" i="0" sz="1800" u="none" cap="none" strike="noStrike">
                <a:solidFill>
                  <a:srgbClr val="031961"/>
                </a:solidFill>
                <a:latin typeface="Karla"/>
                <a:ea typeface="Karla"/>
                <a:cs typeface="Karla"/>
                <a:sym typeface="Karla"/>
              </a:defRPr>
            </a:lvl4pPr>
            <a:lvl5pPr indent="0" lvl="4" marL="0" rtl="0" algn="r">
              <a:spcBef>
                <a:spcPts val="0"/>
              </a:spcBef>
              <a:buNone/>
              <a:defRPr b="0" i="0" sz="1800" u="none" cap="none" strike="noStrike">
                <a:solidFill>
                  <a:srgbClr val="031961"/>
                </a:solidFill>
                <a:latin typeface="Karla"/>
                <a:ea typeface="Karla"/>
                <a:cs typeface="Karla"/>
                <a:sym typeface="Karla"/>
              </a:defRPr>
            </a:lvl5pPr>
            <a:lvl6pPr indent="0" lvl="5" marL="0" rtl="0" algn="r">
              <a:spcBef>
                <a:spcPts val="0"/>
              </a:spcBef>
              <a:buNone/>
              <a:defRPr b="0" i="0" sz="1800" u="none" cap="none" strike="noStrike">
                <a:solidFill>
                  <a:srgbClr val="031961"/>
                </a:solidFill>
                <a:latin typeface="Karla"/>
                <a:ea typeface="Karla"/>
                <a:cs typeface="Karla"/>
                <a:sym typeface="Karla"/>
              </a:defRPr>
            </a:lvl6pPr>
            <a:lvl7pPr indent="0" lvl="6" marL="0" rtl="0" algn="r">
              <a:spcBef>
                <a:spcPts val="0"/>
              </a:spcBef>
              <a:buNone/>
              <a:defRPr b="0" i="0" sz="1800" u="none" cap="none" strike="noStrike">
                <a:solidFill>
                  <a:srgbClr val="031961"/>
                </a:solidFill>
                <a:latin typeface="Karla"/>
                <a:ea typeface="Karla"/>
                <a:cs typeface="Karla"/>
                <a:sym typeface="Karla"/>
              </a:defRPr>
            </a:lvl7pPr>
            <a:lvl8pPr indent="0" lvl="7" marL="0" rtl="0" algn="r">
              <a:spcBef>
                <a:spcPts val="0"/>
              </a:spcBef>
              <a:buNone/>
              <a:defRPr b="0" i="0" sz="1800" u="none" cap="none" strike="noStrike">
                <a:solidFill>
                  <a:srgbClr val="031961"/>
                </a:solidFill>
                <a:latin typeface="Karla"/>
                <a:ea typeface="Karla"/>
                <a:cs typeface="Karla"/>
                <a:sym typeface="Karla"/>
              </a:defRPr>
            </a:lvl8pPr>
            <a:lvl9pPr indent="0" lvl="8" marL="0" rtl="0" algn="r">
              <a:spcBef>
                <a:spcPts val="0"/>
              </a:spcBef>
              <a:buNone/>
              <a:defRPr b="0" i="0" sz="1800" u="none" cap="none" strike="noStrike">
                <a:solidFill>
                  <a:srgbClr val="031961"/>
                </a:solidFill>
                <a:latin typeface="Karla"/>
                <a:ea typeface="Karla"/>
                <a:cs typeface="Karla"/>
                <a:sym typeface="Karla"/>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pubquiznederland.nl/pubquiz-vragen/" TargetMode="External"/><Relationship Id="rId4" Type="http://schemas.openxmlformats.org/officeDocument/2006/relationships/image" Target="../media/image6.jpg"/><Relationship Id="rId5" Type="http://schemas.openxmlformats.org/officeDocument/2006/relationships/image" Target="../media/image2.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pubquiznederland.nl/pubquiz-vragen/meerkeuze-vragen/"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drive.google.com/file/d/1Ajhk3CuJXnVt7zBGtcrrIyw_BdpbmPn3/view" TargetMode="External"/><Relationship Id="rId4" Type="http://schemas.openxmlformats.org/officeDocument/2006/relationships/image" Target="../media/image4.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s://pubquiznederland.nl/pubquiz-overzicht/"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pubquiznederland.nl/pubquiz-kopen/" TargetMode="External"/><Relationship Id="rId4" Type="http://schemas.openxmlformats.org/officeDocument/2006/relationships/hyperlink" Target="https://pubquiznederland.nl/pubquiz-maken/" TargetMode="External"/><Relationship Id="rId9" Type="http://schemas.openxmlformats.org/officeDocument/2006/relationships/hyperlink" Target="https://pubquiznederland.nl/pubquiz-voorbeeld/" TargetMode="External"/><Relationship Id="rId5" Type="http://schemas.openxmlformats.org/officeDocument/2006/relationships/hyperlink" Target="https://pubquiznederland.nl/pubquiz-organiseren/" TargetMode="External"/><Relationship Id="rId6" Type="http://schemas.openxmlformats.org/officeDocument/2006/relationships/hyperlink" Target="https://pubquiznederland.nl/pubquiz-vragen/" TargetMode="External"/><Relationship Id="rId7" Type="http://schemas.openxmlformats.org/officeDocument/2006/relationships/hyperlink" Target="https://pubquiznederland.nl/pubquiz-antwoordformulier/" TargetMode="External"/><Relationship Id="rId8" Type="http://schemas.openxmlformats.org/officeDocument/2006/relationships/hyperlink" Target="https://pubquiznederland.nl/pubquiz-rond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3">
            <a:alphaModFix/>
          </a:blip>
          <a:srcRect b="15966" l="9918" r="0" t="0"/>
          <a:stretch/>
        </p:blipFill>
        <p:spPr>
          <a:xfrm flipH="1">
            <a:off x="0" y="0"/>
            <a:ext cx="9201600" cy="5727075"/>
          </a:xfrm>
          <a:prstGeom prst="rect">
            <a:avLst/>
          </a:prstGeom>
          <a:blipFill rotWithShape="1">
            <a:blip r:embed="rId4">
              <a:alphaModFix/>
            </a:blip>
            <a:stretch>
              <a:fillRect b="0" l="0" r="0" t="0"/>
            </a:stretch>
          </a:blipFill>
          <a:ln>
            <a:noFill/>
          </a:ln>
          <a:effectLst>
            <a:outerShdw blurRad="285750" rotWithShape="0" algn="bl" dir="9660000" dist="76200">
              <a:srgbClr val="000000">
                <a:alpha val="47000"/>
              </a:srgbClr>
            </a:outerShdw>
          </a:effectLst>
        </p:spPr>
      </p:pic>
      <p:sp>
        <p:nvSpPr>
          <p:cNvPr id="60" name="Google Shape;60;p14"/>
          <p:cNvSpPr txBox="1"/>
          <p:nvPr>
            <p:ph type="ctrTitle"/>
          </p:nvPr>
        </p:nvSpPr>
        <p:spPr>
          <a:xfrm>
            <a:off x="-37425" y="2333475"/>
            <a:ext cx="4125000" cy="1003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SzPts val="990"/>
              <a:buNone/>
            </a:pPr>
            <a:r>
              <a:rPr lang="nl" sz="1900">
                <a:solidFill>
                  <a:schemeClr val="lt1"/>
                </a:solidFill>
                <a:latin typeface="Inconsolata"/>
                <a:ea typeface="Inconsolata"/>
                <a:cs typeface="Inconsolata"/>
                <a:sym typeface="Inconsolata"/>
              </a:rPr>
              <a:t>{Hier kun je eventueel een korte beschrijving van de PubQuiz geven.}</a:t>
            </a:r>
            <a:endParaRPr sz="1900">
              <a:solidFill>
                <a:schemeClr val="lt1"/>
              </a:solidFill>
              <a:latin typeface="Inconsolata"/>
              <a:ea typeface="Inconsolata"/>
              <a:cs typeface="Inconsolata"/>
              <a:sym typeface="Inconsolata"/>
            </a:endParaRPr>
          </a:p>
        </p:txBody>
      </p:sp>
      <p:sp>
        <p:nvSpPr>
          <p:cNvPr id="61" name="Google Shape;61;p14"/>
          <p:cNvSpPr txBox="1"/>
          <p:nvPr>
            <p:ph type="ctrTitle"/>
          </p:nvPr>
        </p:nvSpPr>
        <p:spPr>
          <a:xfrm>
            <a:off x="0" y="1717700"/>
            <a:ext cx="9201600" cy="532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1679">
                <a:solidFill>
                  <a:schemeClr val="lt1"/>
                </a:solidFill>
                <a:latin typeface="Inconsolata"/>
                <a:ea typeface="Inconsolata"/>
                <a:cs typeface="Inconsolata"/>
                <a:sym typeface="Inconsolata"/>
              </a:rPr>
              <a:t>{DATUM}</a:t>
            </a:r>
            <a:endParaRPr b="1" sz="1679">
              <a:solidFill>
                <a:schemeClr val="lt1"/>
              </a:solidFill>
              <a:latin typeface="Inconsolata"/>
              <a:ea typeface="Inconsolata"/>
              <a:cs typeface="Inconsolata"/>
              <a:sym typeface="Inconsolata"/>
            </a:endParaRPr>
          </a:p>
        </p:txBody>
      </p:sp>
      <p:sp>
        <p:nvSpPr>
          <p:cNvPr id="62" name="Google Shape;62;p14"/>
          <p:cNvSpPr txBox="1"/>
          <p:nvPr>
            <p:ph type="ctrTitle"/>
          </p:nvPr>
        </p:nvSpPr>
        <p:spPr>
          <a:xfrm>
            <a:off x="0" y="714200"/>
            <a:ext cx="9144000" cy="1003500"/>
          </a:xfrm>
          <a:prstGeom prst="rect">
            <a:avLst/>
          </a:prstGeom>
          <a:no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4000">
                <a:solidFill>
                  <a:schemeClr val="lt1"/>
                </a:solidFill>
                <a:latin typeface="Inconsolata"/>
                <a:ea typeface="Inconsolata"/>
                <a:cs typeface="Inconsolata"/>
                <a:sym typeface="Inconsolata"/>
              </a:rPr>
              <a:t>{PUBQUIZ TITEL}</a:t>
            </a:r>
            <a:endParaRPr b="1" sz="4000">
              <a:solidFill>
                <a:schemeClr val="lt1"/>
              </a:solidFill>
              <a:latin typeface="Inconsolata"/>
              <a:ea typeface="Inconsolata"/>
              <a:cs typeface="Inconsolata"/>
              <a:sym typeface="Inconsolata"/>
            </a:endParaRPr>
          </a:p>
        </p:txBody>
      </p:sp>
      <p:sp>
        <p:nvSpPr>
          <p:cNvPr id="63" name="Google Shape;63;p14"/>
          <p:cNvSpPr txBox="1"/>
          <p:nvPr/>
        </p:nvSpPr>
        <p:spPr>
          <a:xfrm>
            <a:off x="0" y="4681800"/>
            <a:ext cx="6290700" cy="323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900">
                <a:highlight>
                  <a:srgbClr val="FFFF00"/>
                </a:highlight>
              </a:rPr>
              <a:t>Instructie: Geef je PubQuiz een naam, datum en eventueel omschrijving. Zoek een bijpassende afbeelding. </a:t>
            </a:r>
            <a:endParaRPr i="1" sz="900">
              <a:highlight>
                <a:srgbClr val="FFFF00"/>
              </a:highlight>
            </a:endParaRPr>
          </a:p>
        </p:txBody>
      </p:sp>
      <p:sp>
        <p:nvSpPr>
          <p:cNvPr id="64" name="Google Shape;64;p14"/>
          <p:cNvSpPr txBox="1"/>
          <p:nvPr/>
        </p:nvSpPr>
        <p:spPr>
          <a:xfrm>
            <a:off x="-37425" y="4227475"/>
            <a:ext cx="3148800" cy="554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1200">
                <a:highlight>
                  <a:srgbClr val="FFFF00"/>
                </a:highlight>
              </a:rPr>
              <a:t>Maak je eigen kopie via Bestand &gt; Kopie Maken &gt; Hele presentatie</a:t>
            </a:r>
            <a:endParaRPr i="1" sz="1200">
              <a:highlight>
                <a:srgbClr val="FFFF00"/>
              </a:highlight>
            </a:endParaRPr>
          </a:p>
        </p:txBody>
      </p:sp>
      <p:pic>
        <p:nvPicPr>
          <p:cNvPr id="65" name="Google Shape;65;p14"/>
          <p:cNvPicPr preferRelativeResize="0"/>
          <p:nvPr/>
        </p:nvPicPr>
        <p:blipFill>
          <a:blip r:embed="rId5">
            <a:alphaModFix/>
          </a:blip>
          <a:stretch>
            <a:fillRect/>
          </a:stretch>
        </p:blipFill>
        <p:spPr>
          <a:xfrm>
            <a:off x="8135900" y="-175800"/>
            <a:ext cx="1065700" cy="1065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ctrTitle"/>
          </p:nvPr>
        </p:nvSpPr>
        <p:spPr>
          <a:xfrm>
            <a:off x="0" y="-100"/>
            <a:ext cx="9144000" cy="714300"/>
          </a:xfrm>
          <a:prstGeom prst="rect">
            <a:avLst/>
          </a:prstGeom>
          <a:solidFill>
            <a:srgbClr val="26547C"/>
          </a:solid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3800">
                <a:solidFill>
                  <a:schemeClr val="lt1"/>
                </a:solidFill>
                <a:latin typeface="Inconsolata"/>
                <a:ea typeface="Inconsolata"/>
                <a:cs typeface="Inconsolata"/>
                <a:sym typeface="Inconsolata"/>
              </a:rPr>
              <a:t>RONDE {X}: {OPEN VRAGEN}</a:t>
            </a:r>
            <a:endParaRPr b="1" sz="3800">
              <a:solidFill>
                <a:schemeClr val="lt1"/>
              </a:solidFill>
              <a:latin typeface="Inconsolata"/>
              <a:ea typeface="Inconsolata"/>
              <a:cs typeface="Inconsolata"/>
              <a:sym typeface="Inconsolata"/>
            </a:endParaRPr>
          </a:p>
        </p:txBody>
      </p:sp>
      <p:sp>
        <p:nvSpPr>
          <p:cNvPr id="71" name="Google Shape;71;p15"/>
          <p:cNvSpPr txBox="1"/>
          <p:nvPr>
            <p:ph type="ctrTitle"/>
          </p:nvPr>
        </p:nvSpPr>
        <p:spPr>
          <a:xfrm>
            <a:off x="0" y="1309400"/>
            <a:ext cx="5271900" cy="1003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SzPts val="990"/>
              <a:buNone/>
            </a:pPr>
            <a:r>
              <a:rPr lang="nl" sz="1900">
                <a:latin typeface="Inconsolata"/>
                <a:ea typeface="Inconsolata"/>
                <a:cs typeface="Inconsolata"/>
                <a:sym typeface="Inconsolata"/>
              </a:rPr>
              <a:t>Stel hier je open vraag. Zorg dat deze goed leesbaar is voor de deelnemers en duidelijk is verwoord. In onze </a:t>
            </a:r>
            <a:r>
              <a:rPr lang="nl" sz="1900" u="sng">
                <a:solidFill>
                  <a:schemeClr val="hlink"/>
                </a:solidFill>
                <a:latin typeface="Inconsolata"/>
                <a:ea typeface="Inconsolata"/>
                <a:cs typeface="Inconsolata"/>
                <a:sym typeface="Inconsolata"/>
                <a:hlinkClick r:id="rId3"/>
              </a:rPr>
              <a:t>vragen sectie</a:t>
            </a:r>
            <a:r>
              <a:rPr lang="nl" sz="1900">
                <a:latin typeface="Inconsolata"/>
                <a:ea typeface="Inconsolata"/>
                <a:cs typeface="Inconsolata"/>
                <a:sym typeface="Inconsolata"/>
              </a:rPr>
              <a:t> vind je honderden open vragen waar je inspiratie uit kunt halen.</a:t>
            </a:r>
            <a:endParaRPr sz="1900">
              <a:latin typeface="Inconsolata"/>
              <a:ea typeface="Inconsolata"/>
              <a:cs typeface="Inconsolata"/>
              <a:sym typeface="Inconsolata"/>
            </a:endParaRPr>
          </a:p>
        </p:txBody>
      </p:sp>
      <p:sp>
        <p:nvSpPr>
          <p:cNvPr id="72" name="Google Shape;72;p15"/>
          <p:cNvSpPr txBox="1"/>
          <p:nvPr>
            <p:ph type="ctrTitle"/>
          </p:nvPr>
        </p:nvSpPr>
        <p:spPr>
          <a:xfrm>
            <a:off x="0" y="714200"/>
            <a:ext cx="9201600" cy="532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1679">
                <a:latin typeface="Inconsolata"/>
                <a:ea typeface="Inconsolata"/>
                <a:cs typeface="Inconsolata"/>
                <a:sym typeface="Inconsolata"/>
              </a:rPr>
              <a:t>VRAAG 1</a:t>
            </a:r>
            <a:endParaRPr b="1" sz="1679">
              <a:latin typeface="Inconsolata"/>
              <a:ea typeface="Inconsolata"/>
              <a:cs typeface="Inconsolata"/>
              <a:sym typeface="Inconsolata"/>
            </a:endParaRPr>
          </a:p>
        </p:txBody>
      </p:sp>
      <p:pic>
        <p:nvPicPr>
          <p:cNvPr id="73" name="Google Shape;73;p15"/>
          <p:cNvPicPr preferRelativeResize="0"/>
          <p:nvPr/>
        </p:nvPicPr>
        <p:blipFill rotWithShape="1">
          <a:blip r:embed="rId4">
            <a:alphaModFix/>
          </a:blip>
          <a:srcRect b="24969" l="37492" r="26643" t="17456"/>
          <a:stretch/>
        </p:blipFill>
        <p:spPr>
          <a:xfrm>
            <a:off x="5747835" y="1309400"/>
            <a:ext cx="2756400" cy="2952300"/>
          </a:xfrm>
          <a:prstGeom prst="ellipse">
            <a:avLst/>
          </a:prstGeom>
          <a:blipFill rotWithShape="1">
            <a:blip r:embed="rId5">
              <a:alphaModFix/>
            </a:blip>
            <a:stretch>
              <a:fillRect b="0" l="0" r="0" t="0"/>
            </a:stretch>
          </a:blipFill>
          <a:ln cap="flat" cmpd="sng" w="9525">
            <a:solidFill>
              <a:srgbClr val="999999"/>
            </a:solidFill>
            <a:prstDash val="solid"/>
            <a:round/>
            <a:headEnd len="sm" w="sm" type="none"/>
            <a:tailEnd len="sm" w="sm" type="none"/>
          </a:ln>
        </p:spPr>
      </p:pic>
      <p:sp>
        <p:nvSpPr>
          <p:cNvPr id="74" name="Google Shape;74;p15"/>
          <p:cNvSpPr txBox="1"/>
          <p:nvPr/>
        </p:nvSpPr>
        <p:spPr>
          <a:xfrm>
            <a:off x="0" y="4681800"/>
            <a:ext cx="6290700" cy="461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900">
                <a:highlight>
                  <a:srgbClr val="FFFF00"/>
                </a:highlight>
              </a:rPr>
              <a:t>Instructie: Geschikt voor een ronde met open vragen. Kopieer de slide voor elke vraag in de ronde. Zoek een bijpassende afbeelding.  Vul de vraag en antwoorden in. Pas het nummer van de vraag aan.</a:t>
            </a:r>
            <a:endParaRPr i="1" sz="900">
              <a:highlight>
                <a:srgbClr val="FFFF00"/>
              </a:highlight>
            </a:endParaRPr>
          </a:p>
        </p:txBody>
      </p:sp>
      <p:pic>
        <p:nvPicPr>
          <p:cNvPr id="75" name="Google Shape;75;p15"/>
          <p:cNvPicPr preferRelativeResize="0"/>
          <p:nvPr/>
        </p:nvPicPr>
        <p:blipFill>
          <a:blip r:embed="rId6">
            <a:alphaModFix/>
          </a:blip>
          <a:stretch>
            <a:fillRect/>
          </a:stretch>
        </p:blipFill>
        <p:spPr>
          <a:xfrm>
            <a:off x="8135900" y="-175800"/>
            <a:ext cx="1065700" cy="1065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6"/>
          <p:cNvPicPr preferRelativeResize="0"/>
          <p:nvPr/>
        </p:nvPicPr>
        <p:blipFill rotWithShape="1">
          <a:blip r:embed="rId3">
            <a:alphaModFix/>
          </a:blip>
          <a:srcRect b="24969" l="37492" r="26643" t="17456"/>
          <a:stretch/>
        </p:blipFill>
        <p:spPr>
          <a:xfrm>
            <a:off x="432400" y="1022350"/>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81" name="Google Shape;81;p16"/>
          <p:cNvPicPr preferRelativeResize="0"/>
          <p:nvPr/>
        </p:nvPicPr>
        <p:blipFill rotWithShape="1">
          <a:blip r:embed="rId3">
            <a:alphaModFix/>
          </a:blip>
          <a:srcRect b="24969" l="37492" r="26643" t="17456"/>
          <a:stretch/>
        </p:blipFill>
        <p:spPr>
          <a:xfrm>
            <a:off x="2075200" y="1269062"/>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82" name="Google Shape;82;p16"/>
          <p:cNvPicPr preferRelativeResize="0"/>
          <p:nvPr/>
        </p:nvPicPr>
        <p:blipFill rotWithShape="1">
          <a:blip r:embed="rId3">
            <a:alphaModFix/>
          </a:blip>
          <a:srcRect b="24969" l="37492" r="26643" t="17456"/>
          <a:stretch/>
        </p:blipFill>
        <p:spPr>
          <a:xfrm>
            <a:off x="3691200" y="1056637"/>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83" name="Google Shape;83;p16"/>
          <p:cNvPicPr preferRelativeResize="0"/>
          <p:nvPr/>
        </p:nvPicPr>
        <p:blipFill rotWithShape="1">
          <a:blip r:embed="rId3">
            <a:alphaModFix/>
          </a:blip>
          <a:srcRect b="24969" l="37492" r="26643" t="17456"/>
          <a:stretch/>
        </p:blipFill>
        <p:spPr>
          <a:xfrm>
            <a:off x="5332375" y="1269050"/>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84" name="Google Shape;84;p16"/>
          <p:cNvPicPr preferRelativeResize="0"/>
          <p:nvPr/>
        </p:nvPicPr>
        <p:blipFill rotWithShape="1">
          <a:blip r:embed="rId3">
            <a:alphaModFix/>
          </a:blip>
          <a:srcRect b="24969" l="37492" r="26643" t="17456"/>
          <a:stretch/>
        </p:blipFill>
        <p:spPr>
          <a:xfrm>
            <a:off x="6950000" y="1188175"/>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85" name="Google Shape;85;p16"/>
          <p:cNvPicPr preferRelativeResize="0"/>
          <p:nvPr/>
        </p:nvPicPr>
        <p:blipFill rotWithShape="1">
          <a:blip r:embed="rId3">
            <a:alphaModFix/>
          </a:blip>
          <a:srcRect b="24969" l="37492" r="26643" t="17456"/>
          <a:stretch/>
        </p:blipFill>
        <p:spPr>
          <a:xfrm>
            <a:off x="447550" y="2792750"/>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86" name="Google Shape;86;p16"/>
          <p:cNvPicPr preferRelativeResize="0"/>
          <p:nvPr/>
        </p:nvPicPr>
        <p:blipFill rotWithShape="1">
          <a:blip r:embed="rId3">
            <a:alphaModFix/>
          </a:blip>
          <a:srcRect b="24969" l="37492" r="26643" t="17456"/>
          <a:stretch/>
        </p:blipFill>
        <p:spPr>
          <a:xfrm>
            <a:off x="2079738" y="3044450"/>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87" name="Google Shape;87;p16"/>
          <p:cNvPicPr preferRelativeResize="0"/>
          <p:nvPr/>
        </p:nvPicPr>
        <p:blipFill rotWithShape="1">
          <a:blip r:embed="rId3">
            <a:alphaModFix/>
          </a:blip>
          <a:srcRect b="24969" l="37492" r="26643" t="17456"/>
          <a:stretch/>
        </p:blipFill>
        <p:spPr>
          <a:xfrm>
            <a:off x="3711950" y="2802750"/>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88" name="Google Shape;88;p16"/>
          <p:cNvPicPr preferRelativeResize="0"/>
          <p:nvPr/>
        </p:nvPicPr>
        <p:blipFill rotWithShape="1">
          <a:blip r:embed="rId3">
            <a:alphaModFix/>
          </a:blip>
          <a:srcRect b="24969" l="37492" r="26643" t="17456"/>
          <a:stretch/>
        </p:blipFill>
        <p:spPr>
          <a:xfrm>
            <a:off x="5355913" y="3124425"/>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89" name="Google Shape;89;p16"/>
          <p:cNvPicPr preferRelativeResize="0"/>
          <p:nvPr/>
        </p:nvPicPr>
        <p:blipFill rotWithShape="1">
          <a:blip r:embed="rId3">
            <a:alphaModFix/>
          </a:blip>
          <a:srcRect b="24969" l="37492" r="26643" t="17456"/>
          <a:stretch/>
        </p:blipFill>
        <p:spPr>
          <a:xfrm>
            <a:off x="6976338" y="3017800"/>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sp>
        <p:nvSpPr>
          <p:cNvPr id="90" name="Google Shape;90;p16"/>
          <p:cNvSpPr txBox="1"/>
          <p:nvPr>
            <p:ph type="ctrTitle"/>
          </p:nvPr>
        </p:nvSpPr>
        <p:spPr>
          <a:xfrm>
            <a:off x="0" y="-100"/>
            <a:ext cx="9144000" cy="714300"/>
          </a:xfrm>
          <a:prstGeom prst="rect">
            <a:avLst/>
          </a:prstGeom>
          <a:solidFill>
            <a:srgbClr val="26547C"/>
          </a:solid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3800">
                <a:solidFill>
                  <a:schemeClr val="lt1"/>
                </a:solidFill>
                <a:latin typeface="Inconsolata"/>
                <a:ea typeface="Inconsolata"/>
                <a:cs typeface="Inconsolata"/>
                <a:sym typeface="Inconsolata"/>
              </a:rPr>
              <a:t>RONDE {X}: {WIE IS HET</a:t>
            </a:r>
            <a:r>
              <a:rPr b="1" lang="nl" sz="3800">
                <a:solidFill>
                  <a:schemeClr val="lt1"/>
                </a:solidFill>
                <a:latin typeface="Inconsolata"/>
                <a:ea typeface="Inconsolata"/>
                <a:cs typeface="Inconsolata"/>
                <a:sym typeface="Inconsolata"/>
              </a:rPr>
              <a:t>?}</a:t>
            </a:r>
            <a:endParaRPr b="1" sz="3800">
              <a:solidFill>
                <a:schemeClr val="lt1"/>
              </a:solidFill>
              <a:latin typeface="Inconsolata"/>
              <a:ea typeface="Inconsolata"/>
              <a:cs typeface="Inconsolata"/>
              <a:sym typeface="Inconsolata"/>
            </a:endParaRPr>
          </a:p>
        </p:txBody>
      </p:sp>
      <p:sp>
        <p:nvSpPr>
          <p:cNvPr id="91" name="Google Shape;91;p16"/>
          <p:cNvSpPr txBox="1"/>
          <p:nvPr/>
        </p:nvSpPr>
        <p:spPr>
          <a:xfrm>
            <a:off x="131475" y="4681800"/>
            <a:ext cx="5140500" cy="461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900">
                <a:highlight>
                  <a:srgbClr val="FFFF00"/>
                </a:highlight>
              </a:rPr>
              <a:t>Instructie: Voeg afbeeldingen toe, bijvoorbeeld van bekende Nederlanders, stripfiguren of muzikanten. Rechtermuisknop op de afbeelding &gt; Afbeelding vervangen</a:t>
            </a:r>
            <a:endParaRPr i="1" sz="900">
              <a:highlight>
                <a:srgbClr val="FFFF00"/>
              </a:highlight>
            </a:endParaRPr>
          </a:p>
        </p:txBody>
      </p:sp>
      <p:pic>
        <p:nvPicPr>
          <p:cNvPr id="92" name="Google Shape;92;p16"/>
          <p:cNvPicPr preferRelativeResize="0"/>
          <p:nvPr/>
        </p:nvPicPr>
        <p:blipFill>
          <a:blip r:embed="rId5">
            <a:alphaModFix/>
          </a:blip>
          <a:stretch>
            <a:fillRect/>
          </a:stretch>
        </p:blipFill>
        <p:spPr>
          <a:xfrm>
            <a:off x="8135900" y="-175800"/>
            <a:ext cx="1065700" cy="1065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ctrTitle"/>
          </p:nvPr>
        </p:nvSpPr>
        <p:spPr>
          <a:xfrm>
            <a:off x="0" y="-100"/>
            <a:ext cx="9144000" cy="714300"/>
          </a:xfrm>
          <a:prstGeom prst="rect">
            <a:avLst/>
          </a:prstGeom>
          <a:solidFill>
            <a:srgbClr val="26547C"/>
          </a:solid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3800">
                <a:solidFill>
                  <a:schemeClr val="lt1"/>
                </a:solidFill>
                <a:latin typeface="Inconsolata"/>
                <a:ea typeface="Inconsolata"/>
                <a:cs typeface="Inconsolata"/>
                <a:sym typeface="Inconsolata"/>
              </a:rPr>
              <a:t>RONDE {X}: {MEERKEUZEVRAGEN}</a:t>
            </a:r>
            <a:endParaRPr b="1" sz="3800">
              <a:solidFill>
                <a:schemeClr val="lt1"/>
              </a:solidFill>
              <a:latin typeface="Inconsolata"/>
              <a:ea typeface="Inconsolata"/>
              <a:cs typeface="Inconsolata"/>
              <a:sym typeface="Inconsolata"/>
            </a:endParaRPr>
          </a:p>
        </p:txBody>
      </p:sp>
      <p:sp>
        <p:nvSpPr>
          <p:cNvPr id="98" name="Google Shape;98;p17"/>
          <p:cNvSpPr/>
          <p:nvPr/>
        </p:nvSpPr>
        <p:spPr>
          <a:xfrm>
            <a:off x="0" y="2375300"/>
            <a:ext cx="7072500" cy="420900"/>
          </a:xfrm>
          <a:prstGeom prst="homePlate">
            <a:avLst>
              <a:gd fmla="val 50000" name="adj"/>
            </a:avLst>
          </a:prstGeom>
          <a:solidFill>
            <a:srgbClr val="EF476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nl" sz="2200">
                <a:solidFill>
                  <a:srgbClr val="FFFFFF"/>
                </a:solidFill>
                <a:latin typeface="Inconsolata"/>
                <a:ea typeface="Inconsolata"/>
                <a:cs typeface="Inconsolata"/>
                <a:sym typeface="Inconsolata"/>
              </a:rPr>
              <a:t>A. Antwoord A</a:t>
            </a:r>
            <a:endParaRPr sz="2200">
              <a:solidFill>
                <a:srgbClr val="FFFFFF"/>
              </a:solidFill>
              <a:latin typeface="Inconsolata"/>
              <a:ea typeface="Inconsolata"/>
              <a:cs typeface="Inconsolata"/>
              <a:sym typeface="Inconsolata"/>
            </a:endParaRPr>
          </a:p>
        </p:txBody>
      </p:sp>
      <p:sp>
        <p:nvSpPr>
          <p:cNvPr id="99" name="Google Shape;99;p17"/>
          <p:cNvSpPr/>
          <p:nvPr/>
        </p:nvSpPr>
        <p:spPr>
          <a:xfrm>
            <a:off x="0" y="2942325"/>
            <a:ext cx="6542100" cy="420900"/>
          </a:xfrm>
          <a:prstGeom prst="homePlate">
            <a:avLst>
              <a:gd fmla="val 50000" name="adj"/>
            </a:avLst>
          </a:prstGeom>
          <a:solidFill>
            <a:srgbClr val="EF476F"/>
          </a:solid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nl" sz="2200">
                <a:solidFill>
                  <a:srgbClr val="FFFFFF"/>
                </a:solidFill>
                <a:latin typeface="Inconsolata"/>
                <a:ea typeface="Inconsolata"/>
                <a:cs typeface="Inconsolata"/>
                <a:sym typeface="Inconsolata"/>
              </a:rPr>
              <a:t>B</a:t>
            </a:r>
            <a:r>
              <a:rPr lang="nl" sz="2200">
                <a:solidFill>
                  <a:srgbClr val="FFFFFF"/>
                </a:solidFill>
                <a:latin typeface="Inconsolata"/>
                <a:ea typeface="Inconsolata"/>
                <a:cs typeface="Inconsolata"/>
                <a:sym typeface="Inconsolata"/>
              </a:rPr>
              <a:t>. Antwoord B</a:t>
            </a:r>
            <a:endParaRPr>
              <a:solidFill>
                <a:srgbClr val="FFFFFF"/>
              </a:solidFill>
            </a:endParaRPr>
          </a:p>
        </p:txBody>
      </p:sp>
      <p:sp>
        <p:nvSpPr>
          <p:cNvPr id="100" name="Google Shape;100;p17"/>
          <p:cNvSpPr/>
          <p:nvPr/>
        </p:nvSpPr>
        <p:spPr>
          <a:xfrm>
            <a:off x="0" y="3509325"/>
            <a:ext cx="6011700" cy="420900"/>
          </a:xfrm>
          <a:prstGeom prst="homePlate">
            <a:avLst>
              <a:gd fmla="val 50000" name="adj"/>
            </a:avLst>
          </a:prstGeom>
          <a:solidFill>
            <a:srgbClr val="EF476F"/>
          </a:solid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nl" sz="2200">
                <a:solidFill>
                  <a:srgbClr val="FFFFFF"/>
                </a:solidFill>
                <a:latin typeface="Inconsolata"/>
                <a:ea typeface="Inconsolata"/>
                <a:cs typeface="Inconsolata"/>
                <a:sym typeface="Inconsolata"/>
              </a:rPr>
              <a:t>C</a:t>
            </a:r>
            <a:r>
              <a:rPr lang="nl" sz="2200">
                <a:solidFill>
                  <a:srgbClr val="FFFFFF"/>
                </a:solidFill>
                <a:latin typeface="Inconsolata"/>
                <a:ea typeface="Inconsolata"/>
                <a:cs typeface="Inconsolata"/>
                <a:sym typeface="Inconsolata"/>
              </a:rPr>
              <a:t>. Antwoord C</a:t>
            </a:r>
            <a:endParaRPr>
              <a:solidFill>
                <a:srgbClr val="FFFFFF"/>
              </a:solidFill>
            </a:endParaRPr>
          </a:p>
        </p:txBody>
      </p:sp>
      <p:sp>
        <p:nvSpPr>
          <p:cNvPr id="101" name="Google Shape;101;p17"/>
          <p:cNvSpPr/>
          <p:nvPr/>
        </p:nvSpPr>
        <p:spPr>
          <a:xfrm>
            <a:off x="0" y="4076350"/>
            <a:ext cx="5481300" cy="420900"/>
          </a:xfrm>
          <a:prstGeom prst="homePlate">
            <a:avLst>
              <a:gd fmla="val 50000" name="adj"/>
            </a:avLst>
          </a:prstGeom>
          <a:solidFill>
            <a:srgbClr val="EF476F"/>
          </a:solid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nl" sz="2200">
                <a:solidFill>
                  <a:srgbClr val="FFFFFF"/>
                </a:solidFill>
                <a:latin typeface="Inconsolata"/>
                <a:ea typeface="Inconsolata"/>
                <a:cs typeface="Inconsolata"/>
                <a:sym typeface="Inconsolata"/>
              </a:rPr>
              <a:t>D</a:t>
            </a:r>
            <a:r>
              <a:rPr lang="nl" sz="2200">
                <a:solidFill>
                  <a:srgbClr val="FFFFFF"/>
                </a:solidFill>
                <a:latin typeface="Inconsolata"/>
                <a:ea typeface="Inconsolata"/>
                <a:cs typeface="Inconsolata"/>
                <a:sym typeface="Inconsolata"/>
              </a:rPr>
              <a:t>. Antwoord D</a:t>
            </a:r>
            <a:endParaRPr>
              <a:solidFill>
                <a:srgbClr val="FFFFFF"/>
              </a:solidFill>
            </a:endParaRPr>
          </a:p>
        </p:txBody>
      </p:sp>
      <p:sp>
        <p:nvSpPr>
          <p:cNvPr id="102" name="Google Shape;102;p17"/>
          <p:cNvSpPr txBox="1"/>
          <p:nvPr>
            <p:ph type="ctrTitle"/>
          </p:nvPr>
        </p:nvSpPr>
        <p:spPr>
          <a:xfrm>
            <a:off x="0" y="1309400"/>
            <a:ext cx="9144000" cy="1003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SzPts val="990"/>
              <a:buNone/>
            </a:pPr>
            <a:r>
              <a:rPr lang="nl" sz="1900">
                <a:latin typeface="Inconsolata"/>
                <a:ea typeface="Inconsolata"/>
                <a:cs typeface="Inconsolata"/>
                <a:sym typeface="Inconsolata"/>
              </a:rPr>
              <a:t>Stel hier je meerkeuzevraag. Zorg dat deze goed leesbaar is en duidelijk is verwoord. Bekijk onze </a:t>
            </a:r>
            <a:r>
              <a:rPr lang="nl" sz="1900" u="sng">
                <a:solidFill>
                  <a:schemeClr val="hlink"/>
                </a:solidFill>
                <a:latin typeface="Inconsolata"/>
                <a:ea typeface="Inconsolata"/>
                <a:cs typeface="Inconsolata"/>
                <a:sym typeface="Inconsolata"/>
                <a:hlinkClick r:id="rId3"/>
              </a:rPr>
              <a:t>meerkeuze vragen</a:t>
            </a:r>
            <a:r>
              <a:rPr lang="nl" sz="1900">
                <a:latin typeface="Inconsolata"/>
                <a:ea typeface="Inconsolata"/>
                <a:cs typeface="Inconsolata"/>
                <a:sym typeface="Inconsolata"/>
              </a:rPr>
              <a:t> voor inspiratie.</a:t>
            </a:r>
            <a:endParaRPr sz="1900">
              <a:latin typeface="Inconsolata"/>
              <a:ea typeface="Inconsolata"/>
              <a:cs typeface="Inconsolata"/>
              <a:sym typeface="Inconsolata"/>
            </a:endParaRPr>
          </a:p>
        </p:txBody>
      </p:sp>
      <p:sp>
        <p:nvSpPr>
          <p:cNvPr id="103" name="Google Shape;103;p17"/>
          <p:cNvSpPr txBox="1"/>
          <p:nvPr/>
        </p:nvSpPr>
        <p:spPr>
          <a:xfrm>
            <a:off x="0" y="4681800"/>
            <a:ext cx="4952100" cy="461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900">
                <a:highlight>
                  <a:srgbClr val="FFFF00"/>
                </a:highlight>
              </a:rPr>
              <a:t>Instructie: Geschikt voor een Meerkeuze ronde in een quiz. Vul de vraag en antwoorden in. </a:t>
            </a:r>
            <a:r>
              <a:rPr i="1" lang="nl" sz="900">
                <a:solidFill>
                  <a:schemeClr val="dk1"/>
                </a:solidFill>
                <a:highlight>
                  <a:srgbClr val="FFFF00"/>
                </a:highlight>
              </a:rPr>
              <a:t>Kopieer de slide voor elke vraag in de ronde.</a:t>
            </a:r>
            <a:endParaRPr i="1" sz="900">
              <a:highlight>
                <a:srgbClr val="FFFF00"/>
              </a:highlight>
            </a:endParaRPr>
          </a:p>
        </p:txBody>
      </p:sp>
      <p:sp>
        <p:nvSpPr>
          <p:cNvPr id="104" name="Google Shape;104;p17"/>
          <p:cNvSpPr txBox="1"/>
          <p:nvPr>
            <p:ph type="ctrTitle"/>
          </p:nvPr>
        </p:nvSpPr>
        <p:spPr>
          <a:xfrm>
            <a:off x="0" y="714200"/>
            <a:ext cx="9201600" cy="532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1679">
                <a:latin typeface="Inconsolata"/>
                <a:ea typeface="Inconsolata"/>
                <a:cs typeface="Inconsolata"/>
                <a:sym typeface="Inconsolata"/>
              </a:rPr>
              <a:t>VRAAG 1</a:t>
            </a:r>
            <a:endParaRPr b="1" sz="1679">
              <a:latin typeface="Inconsolata"/>
              <a:ea typeface="Inconsolata"/>
              <a:cs typeface="Inconsolata"/>
              <a:sym typeface="Inconsolata"/>
            </a:endParaRPr>
          </a:p>
        </p:txBody>
      </p:sp>
      <p:pic>
        <p:nvPicPr>
          <p:cNvPr id="105" name="Google Shape;105;p17"/>
          <p:cNvPicPr preferRelativeResize="0"/>
          <p:nvPr/>
        </p:nvPicPr>
        <p:blipFill>
          <a:blip r:embed="rId4">
            <a:alphaModFix/>
          </a:blip>
          <a:stretch>
            <a:fillRect/>
          </a:stretch>
        </p:blipFill>
        <p:spPr>
          <a:xfrm>
            <a:off x="8135900" y="-175800"/>
            <a:ext cx="1065700" cy="1065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ph type="ctrTitle"/>
          </p:nvPr>
        </p:nvSpPr>
        <p:spPr>
          <a:xfrm>
            <a:off x="0" y="0"/>
            <a:ext cx="9144000" cy="714300"/>
          </a:xfrm>
          <a:prstGeom prst="rect">
            <a:avLst/>
          </a:prstGeom>
          <a:solidFill>
            <a:srgbClr val="26547C"/>
          </a:solid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3800">
                <a:solidFill>
                  <a:schemeClr val="lt1"/>
                </a:solidFill>
                <a:latin typeface="Inconsolata"/>
                <a:ea typeface="Inconsolata"/>
                <a:cs typeface="Inconsolata"/>
                <a:sym typeface="Inconsolata"/>
              </a:rPr>
              <a:t>RONDE {X}: {AUDIO FRAGMENTEN}</a:t>
            </a:r>
            <a:endParaRPr b="1" sz="3800">
              <a:solidFill>
                <a:schemeClr val="lt1"/>
              </a:solidFill>
              <a:latin typeface="Inconsolata"/>
              <a:ea typeface="Inconsolata"/>
              <a:cs typeface="Inconsolata"/>
              <a:sym typeface="Inconsolata"/>
            </a:endParaRPr>
          </a:p>
        </p:txBody>
      </p:sp>
      <p:sp>
        <p:nvSpPr>
          <p:cNvPr id="111" name="Google Shape;111;p18"/>
          <p:cNvSpPr/>
          <p:nvPr/>
        </p:nvSpPr>
        <p:spPr>
          <a:xfrm>
            <a:off x="5612000" y="1396775"/>
            <a:ext cx="2160300" cy="1215600"/>
          </a:xfrm>
          <a:prstGeom prst="wedgeRoundRectCallout">
            <a:avLst>
              <a:gd fmla="val -20833" name="adj1"/>
              <a:gd fmla="val 62500" name="adj2"/>
              <a:gd fmla="val 0" name="adj3"/>
            </a:avLst>
          </a:prstGeom>
          <a:solidFill>
            <a:srgbClr val="EF47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p:nvPr/>
        </p:nvSpPr>
        <p:spPr>
          <a:xfrm>
            <a:off x="6953800" y="1758225"/>
            <a:ext cx="1589700" cy="1215600"/>
          </a:xfrm>
          <a:prstGeom prst="wedgeEllipseCallout">
            <a:avLst>
              <a:gd fmla="val -20833" name="adj1"/>
              <a:gd fmla="val 62500" name="adj2"/>
            </a:avLst>
          </a:prstGeom>
          <a:solidFill>
            <a:srgbClr val="2654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8"/>
          <p:cNvSpPr txBox="1"/>
          <p:nvPr>
            <p:ph type="ctrTitle"/>
          </p:nvPr>
        </p:nvSpPr>
        <p:spPr>
          <a:xfrm>
            <a:off x="0" y="714200"/>
            <a:ext cx="9201600" cy="532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1679">
                <a:latin typeface="Inconsolata"/>
                <a:ea typeface="Inconsolata"/>
                <a:cs typeface="Inconsolata"/>
                <a:sym typeface="Inconsolata"/>
              </a:rPr>
              <a:t>Fragment 1</a:t>
            </a:r>
            <a:endParaRPr b="1" sz="1679">
              <a:latin typeface="Inconsolata"/>
              <a:ea typeface="Inconsolata"/>
              <a:cs typeface="Inconsolata"/>
              <a:sym typeface="Inconsolata"/>
            </a:endParaRPr>
          </a:p>
        </p:txBody>
      </p:sp>
      <p:sp>
        <p:nvSpPr>
          <p:cNvPr id="114" name="Google Shape;114;p18"/>
          <p:cNvSpPr txBox="1"/>
          <p:nvPr>
            <p:ph type="ctrTitle"/>
          </p:nvPr>
        </p:nvSpPr>
        <p:spPr>
          <a:xfrm>
            <a:off x="-315150" y="3083000"/>
            <a:ext cx="5749500" cy="10035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lang="nl" sz="1900">
                <a:latin typeface="Inconsolata"/>
                <a:ea typeface="Inconsolata"/>
                <a:cs typeface="Inconsolata"/>
                <a:sym typeface="Inconsolata"/>
              </a:rPr>
              <a:t>Welke stem / welk muzieknummer herken je in het audiofragment? (voor- en achternaam / uitvoerder en titel)</a:t>
            </a:r>
            <a:endParaRPr sz="1900">
              <a:latin typeface="Inconsolata"/>
              <a:ea typeface="Inconsolata"/>
              <a:cs typeface="Inconsolata"/>
              <a:sym typeface="Inconsolata"/>
            </a:endParaRPr>
          </a:p>
          <a:p>
            <a:pPr indent="0" lvl="0" marL="457200" rtl="0" algn="l">
              <a:spcBef>
                <a:spcPts val="0"/>
              </a:spcBef>
              <a:spcAft>
                <a:spcPts val="0"/>
              </a:spcAft>
              <a:buNone/>
            </a:pPr>
            <a:r>
              <a:t/>
            </a:r>
            <a:endParaRPr sz="1900">
              <a:latin typeface="Inconsolata"/>
              <a:ea typeface="Inconsolata"/>
              <a:cs typeface="Inconsolata"/>
              <a:sym typeface="Inconsolata"/>
            </a:endParaRPr>
          </a:p>
        </p:txBody>
      </p:sp>
      <p:pic>
        <p:nvPicPr>
          <p:cNvPr id="115" name="Google Shape;115;p18" title="fragment1.mp3">
            <a:hlinkClick r:id="rId3"/>
          </p:cNvPr>
          <p:cNvPicPr preferRelativeResize="0"/>
          <p:nvPr/>
        </p:nvPicPr>
        <p:blipFill>
          <a:blip r:embed="rId4">
            <a:alphaModFix/>
          </a:blip>
          <a:stretch>
            <a:fillRect/>
          </a:stretch>
        </p:blipFill>
        <p:spPr>
          <a:xfrm>
            <a:off x="397175" y="1407125"/>
            <a:ext cx="1589700" cy="1589700"/>
          </a:xfrm>
          <a:prstGeom prst="rect">
            <a:avLst/>
          </a:prstGeom>
          <a:noFill/>
          <a:ln>
            <a:noFill/>
          </a:ln>
        </p:spPr>
      </p:pic>
      <p:sp>
        <p:nvSpPr>
          <p:cNvPr id="116" name="Google Shape;116;p18"/>
          <p:cNvSpPr txBox="1"/>
          <p:nvPr/>
        </p:nvSpPr>
        <p:spPr>
          <a:xfrm>
            <a:off x="0" y="4681800"/>
            <a:ext cx="5565300" cy="461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900">
                <a:highlight>
                  <a:srgbClr val="FFFF00"/>
                </a:highlight>
              </a:rPr>
              <a:t>Instructie: Voeg audiofragmenten toe van 10-25 seconden. Of link bijvoorbeeld naar YouTube interviews (laat in dat geval het scherm natuurlijk niet zien als je naar YouTube gaat ;-)). </a:t>
            </a:r>
            <a:endParaRPr i="1" sz="900">
              <a:highlight>
                <a:srgbClr val="FFFF00"/>
              </a:highlight>
            </a:endParaRPr>
          </a:p>
        </p:txBody>
      </p:sp>
      <p:pic>
        <p:nvPicPr>
          <p:cNvPr id="117" name="Google Shape;117;p18"/>
          <p:cNvPicPr preferRelativeResize="0"/>
          <p:nvPr/>
        </p:nvPicPr>
        <p:blipFill>
          <a:blip r:embed="rId5">
            <a:alphaModFix/>
          </a:blip>
          <a:stretch>
            <a:fillRect/>
          </a:stretch>
        </p:blipFill>
        <p:spPr>
          <a:xfrm>
            <a:off x="8135900" y="-175800"/>
            <a:ext cx="1065700" cy="1065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ctrTitle"/>
          </p:nvPr>
        </p:nvSpPr>
        <p:spPr>
          <a:xfrm>
            <a:off x="0" y="-100"/>
            <a:ext cx="9144000" cy="714300"/>
          </a:xfrm>
          <a:prstGeom prst="rect">
            <a:avLst/>
          </a:prstGeom>
          <a:solidFill>
            <a:srgbClr val="26547C"/>
          </a:solid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lang="nl" sz="4000">
                <a:solidFill>
                  <a:schemeClr val="lt1"/>
                </a:solidFill>
                <a:latin typeface="Inconsolata"/>
                <a:ea typeface="Inconsolata"/>
                <a:cs typeface="Inconsolata"/>
                <a:sym typeface="Inconsolata"/>
              </a:rPr>
              <a:t> </a:t>
            </a:r>
            <a:endParaRPr sz="4000">
              <a:solidFill>
                <a:schemeClr val="lt1"/>
              </a:solidFill>
              <a:latin typeface="Inconsolata"/>
              <a:ea typeface="Inconsolata"/>
              <a:cs typeface="Inconsolata"/>
              <a:sym typeface="Inconsolata"/>
            </a:endParaRPr>
          </a:p>
        </p:txBody>
      </p:sp>
      <p:sp>
        <p:nvSpPr>
          <p:cNvPr id="123" name="Google Shape;123;p19"/>
          <p:cNvSpPr txBox="1"/>
          <p:nvPr>
            <p:ph type="ctrTitle"/>
          </p:nvPr>
        </p:nvSpPr>
        <p:spPr>
          <a:xfrm>
            <a:off x="0" y="714202"/>
            <a:ext cx="9201600" cy="607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1679">
                <a:latin typeface="Open Sans"/>
                <a:ea typeface="Open Sans"/>
                <a:cs typeface="Open Sans"/>
                <a:sym typeface="Open Sans"/>
              </a:rPr>
              <a:t>MEER PUBQUIZ TIPS &amp; ARTIKELEN</a:t>
            </a:r>
            <a:endParaRPr b="1" sz="1679">
              <a:latin typeface="Open Sans"/>
              <a:ea typeface="Open Sans"/>
              <a:cs typeface="Open Sans"/>
              <a:sym typeface="Open Sans"/>
            </a:endParaRPr>
          </a:p>
        </p:txBody>
      </p:sp>
      <p:sp>
        <p:nvSpPr>
          <p:cNvPr id="124" name="Google Shape;124;p19"/>
          <p:cNvSpPr txBox="1"/>
          <p:nvPr>
            <p:ph type="ctrTitle"/>
          </p:nvPr>
        </p:nvSpPr>
        <p:spPr>
          <a:xfrm>
            <a:off x="0" y="1396775"/>
            <a:ext cx="5434500" cy="23250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3"/>
              </a:rPr>
              <a:t>Kant-en-klare PubQuizzen in onze shop</a:t>
            </a:r>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4"/>
              </a:rPr>
              <a:t>PubQuiz Maken</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5"/>
              </a:rPr>
              <a:t>PubQuiz organiseren</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6"/>
              </a:rPr>
              <a:t>PubQuiz vragen</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7"/>
              </a:rPr>
              <a:t>PubQuiz Antwoordenblad (gratis)</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8"/>
              </a:rPr>
              <a:t>PubQuiz Rondes</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9"/>
              </a:rPr>
              <a:t>Voorbeeld PubQuiz</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10"/>
              </a:rPr>
              <a:t>PubQuiz in de buurt</a:t>
            </a:r>
            <a:endParaRPr sz="1900">
              <a:latin typeface="Open Sans"/>
              <a:ea typeface="Open Sans"/>
              <a:cs typeface="Open Sans"/>
              <a:sym typeface="Open Sans"/>
            </a:endParaRPr>
          </a:p>
          <a:p>
            <a:pPr indent="0" lvl="0" marL="457200" rtl="0" algn="l">
              <a:spcBef>
                <a:spcPts val="0"/>
              </a:spcBef>
              <a:spcAft>
                <a:spcPts val="0"/>
              </a:spcAft>
              <a:buNone/>
            </a:pPr>
            <a:r>
              <a:t/>
            </a:r>
            <a:endParaRPr sz="1900">
              <a:latin typeface="Open Sans"/>
              <a:ea typeface="Open Sans"/>
              <a:cs typeface="Open Sans"/>
              <a:sym typeface="Open Sans"/>
            </a:endParaRPr>
          </a:p>
        </p:txBody>
      </p:sp>
      <p:pic>
        <p:nvPicPr>
          <p:cNvPr id="125" name="Google Shape;125;p19"/>
          <p:cNvPicPr preferRelativeResize="0"/>
          <p:nvPr/>
        </p:nvPicPr>
        <p:blipFill>
          <a:blip r:embed="rId11">
            <a:alphaModFix/>
          </a:blip>
          <a:stretch>
            <a:fillRect/>
          </a:stretch>
        </p:blipFill>
        <p:spPr>
          <a:xfrm>
            <a:off x="8135900" y="-175800"/>
            <a:ext cx="1065700" cy="1065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