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Raleway"/>
      <p:regular r:id="rId11"/>
      <p:bold r:id="rId12"/>
      <p:italic r:id="rId13"/>
      <p:boldItalic r:id="rId14"/>
    </p:embeddedFont>
    <p:embeddedFont>
      <p:font typeface="Inconsolata"/>
      <p:regular r:id="rId15"/>
      <p:bold r:id="rId16"/>
    </p:embeddedFont>
    <p:embeddedFont>
      <p:font typeface="Karl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Karla-boldItalic.fntdata"/><Relationship Id="rId11" Type="http://schemas.openxmlformats.org/officeDocument/2006/relationships/font" Target="fonts/Raleway-regular.fntdata"/><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font" Target="fonts/Raleway-italic.fntdata"/><Relationship Id="rId24" Type="http://schemas.openxmlformats.org/officeDocument/2006/relationships/font" Target="fonts/OpenSans-boldItalic.fntdata"/><Relationship Id="rId12" Type="http://schemas.openxmlformats.org/officeDocument/2006/relationships/font" Target="fonts/Raleway-bold.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Inconsolata-regular.fntdata"/><Relationship Id="rId14" Type="http://schemas.openxmlformats.org/officeDocument/2006/relationships/font" Target="fonts/Raleway-boldItalic.fntdata"/><Relationship Id="rId17" Type="http://schemas.openxmlformats.org/officeDocument/2006/relationships/font" Target="fonts/Karla-regular.fntdata"/><Relationship Id="rId16" Type="http://schemas.openxmlformats.org/officeDocument/2006/relationships/font" Target="fonts/Inconsolata-bold.fntdata"/><Relationship Id="rId5" Type="http://schemas.openxmlformats.org/officeDocument/2006/relationships/slide" Target="slides/slide1.xml"/><Relationship Id="rId19" Type="http://schemas.openxmlformats.org/officeDocument/2006/relationships/font" Target="fonts/Karla-italic.fntdata"/><Relationship Id="rId6" Type="http://schemas.openxmlformats.org/officeDocument/2006/relationships/slide" Target="slides/slide2.xml"/><Relationship Id="rId18" Type="http://schemas.openxmlformats.org/officeDocument/2006/relationships/font" Target="fonts/Karl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115d2c6d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115d2c6d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fb9ae3766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fb9ae3766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fb9ae3766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fb9ae3766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0fb9ae3766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0fb9ae3766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fb9ae3766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fb9ae3766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0fb9ae3766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0fb9ae3766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type="obj">
  <p:cSld name="OBJECT">
    <p:bg>
      <p:bgPr>
        <a:solidFill>
          <a:srgbClr val="F99200"/>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0"/>
            <a:ext cx="9143998" cy="5143500"/>
          </a:xfrm>
          <a:prstGeom prst="rect">
            <a:avLst/>
          </a:prstGeom>
          <a:noFill/>
          <a:ln>
            <a:noFill/>
          </a:ln>
        </p:spPr>
      </p:pic>
      <p:sp>
        <p:nvSpPr>
          <p:cNvPr id="52" name="Google Shape;52;p13"/>
          <p:cNvSpPr txBox="1"/>
          <p:nvPr>
            <p:ph type="title"/>
          </p:nvPr>
        </p:nvSpPr>
        <p:spPr>
          <a:xfrm>
            <a:off x="628650" y="613960"/>
            <a:ext cx="7886700" cy="424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03196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628650" y="1621825"/>
            <a:ext cx="7156200" cy="301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54" name="Google Shape;54;p13"/>
          <p:cNvSpPr txBox="1"/>
          <p:nvPr>
            <p:ph idx="12" type="sldNum"/>
          </p:nvPr>
        </p:nvSpPr>
        <p:spPr>
          <a:xfrm>
            <a:off x="6986201" y="4711657"/>
            <a:ext cx="2057400" cy="273900"/>
          </a:xfrm>
          <a:prstGeom prst="rect">
            <a:avLst/>
          </a:prstGeom>
          <a:noFill/>
          <a:ln>
            <a:noFill/>
          </a:ln>
        </p:spPr>
        <p:txBody>
          <a:bodyPr anchorCtr="0" anchor="t" bIns="45700" lIns="91425" spcFirstLastPara="1" rIns="91425" wrap="square" tIns="45700">
            <a:normAutofit fontScale="77500" lnSpcReduction="20000"/>
          </a:bodyPr>
          <a:lstStyle>
            <a:lvl1pPr indent="0" lvl="0" marL="0" rtl="0" algn="r">
              <a:spcBef>
                <a:spcPts val="0"/>
              </a:spcBef>
              <a:buNone/>
              <a:defRPr b="0" i="0" sz="1800" u="none" cap="none" strike="noStrike">
                <a:solidFill>
                  <a:srgbClr val="031961"/>
                </a:solidFill>
                <a:latin typeface="Karla"/>
                <a:ea typeface="Karla"/>
                <a:cs typeface="Karla"/>
                <a:sym typeface="Karla"/>
              </a:defRPr>
            </a:lvl1pPr>
            <a:lvl2pPr indent="0" lvl="1" marL="0" rtl="0" algn="r">
              <a:spcBef>
                <a:spcPts val="0"/>
              </a:spcBef>
              <a:buNone/>
              <a:defRPr b="0" i="0" sz="1800" u="none" cap="none" strike="noStrike">
                <a:solidFill>
                  <a:srgbClr val="031961"/>
                </a:solidFill>
                <a:latin typeface="Karla"/>
                <a:ea typeface="Karla"/>
                <a:cs typeface="Karla"/>
                <a:sym typeface="Karla"/>
              </a:defRPr>
            </a:lvl2pPr>
            <a:lvl3pPr indent="0" lvl="2" marL="0" rtl="0" algn="r">
              <a:spcBef>
                <a:spcPts val="0"/>
              </a:spcBef>
              <a:buNone/>
              <a:defRPr b="0" i="0" sz="1800" u="none" cap="none" strike="noStrike">
                <a:solidFill>
                  <a:srgbClr val="031961"/>
                </a:solidFill>
                <a:latin typeface="Karla"/>
                <a:ea typeface="Karla"/>
                <a:cs typeface="Karla"/>
                <a:sym typeface="Karla"/>
              </a:defRPr>
            </a:lvl3pPr>
            <a:lvl4pPr indent="0" lvl="3" marL="0" rtl="0" algn="r">
              <a:spcBef>
                <a:spcPts val="0"/>
              </a:spcBef>
              <a:buNone/>
              <a:defRPr b="0" i="0" sz="1800" u="none" cap="none" strike="noStrike">
                <a:solidFill>
                  <a:srgbClr val="031961"/>
                </a:solidFill>
                <a:latin typeface="Karla"/>
                <a:ea typeface="Karla"/>
                <a:cs typeface="Karla"/>
                <a:sym typeface="Karla"/>
              </a:defRPr>
            </a:lvl4pPr>
            <a:lvl5pPr indent="0" lvl="4" marL="0" rtl="0" algn="r">
              <a:spcBef>
                <a:spcPts val="0"/>
              </a:spcBef>
              <a:buNone/>
              <a:defRPr b="0" i="0" sz="1800" u="none" cap="none" strike="noStrike">
                <a:solidFill>
                  <a:srgbClr val="031961"/>
                </a:solidFill>
                <a:latin typeface="Karla"/>
                <a:ea typeface="Karla"/>
                <a:cs typeface="Karla"/>
                <a:sym typeface="Karla"/>
              </a:defRPr>
            </a:lvl5pPr>
            <a:lvl6pPr indent="0" lvl="5" marL="0" rtl="0" algn="r">
              <a:spcBef>
                <a:spcPts val="0"/>
              </a:spcBef>
              <a:buNone/>
              <a:defRPr b="0" i="0" sz="1800" u="none" cap="none" strike="noStrike">
                <a:solidFill>
                  <a:srgbClr val="031961"/>
                </a:solidFill>
                <a:latin typeface="Karla"/>
                <a:ea typeface="Karla"/>
                <a:cs typeface="Karla"/>
                <a:sym typeface="Karla"/>
              </a:defRPr>
            </a:lvl6pPr>
            <a:lvl7pPr indent="0" lvl="6" marL="0" rtl="0" algn="r">
              <a:spcBef>
                <a:spcPts val="0"/>
              </a:spcBef>
              <a:buNone/>
              <a:defRPr b="0" i="0" sz="1800" u="none" cap="none" strike="noStrike">
                <a:solidFill>
                  <a:srgbClr val="031961"/>
                </a:solidFill>
                <a:latin typeface="Karla"/>
                <a:ea typeface="Karla"/>
                <a:cs typeface="Karla"/>
                <a:sym typeface="Karla"/>
              </a:defRPr>
            </a:lvl7pPr>
            <a:lvl8pPr indent="0" lvl="7" marL="0" rtl="0" algn="r">
              <a:spcBef>
                <a:spcPts val="0"/>
              </a:spcBef>
              <a:buNone/>
              <a:defRPr b="0" i="0" sz="1800" u="none" cap="none" strike="noStrike">
                <a:solidFill>
                  <a:srgbClr val="031961"/>
                </a:solidFill>
                <a:latin typeface="Karla"/>
                <a:ea typeface="Karla"/>
                <a:cs typeface="Karla"/>
                <a:sym typeface="Karla"/>
              </a:defRPr>
            </a:lvl8pPr>
            <a:lvl9pPr indent="0" lvl="8" marL="0" rtl="0" algn="r">
              <a:spcBef>
                <a:spcPts val="0"/>
              </a:spcBef>
              <a:buNone/>
              <a:defRPr b="0" i="0" sz="1800" u="none" cap="none" strike="noStrike">
                <a:solidFill>
                  <a:srgbClr val="031961"/>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pubquiznederland.nl/pubquiz-vragen/" TargetMode="External"/><Relationship Id="rId4" Type="http://schemas.openxmlformats.org/officeDocument/2006/relationships/image" Target="../media/image4.jpg"/><Relationship Id="rId5" Type="http://schemas.openxmlformats.org/officeDocument/2006/relationships/image" Target="../media/image3.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pubquiznederland.nl/pubquiz-vragen/meerkeuze-vragen/"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drive.google.com/file/d/1Ajhk3CuJXnVt7zBGtcrrIyw_BdpbmPn3/view"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pubquiznederland.nl/pubquiz-maken/" TargetMode="External"/><Relationship Id="rId4" Type="http://schemas.openxmlformats.org/officeDocument/2006/relationships/hyperlink" Target="https://pubquiznederland.nl/pubquiz-organiseren/" TargetMode="External"/><Relationship Id="rId9" Type="http://schemas.openxmlformats.org/officeDocument/2006/relationships/hyperlink" Target="https://pubquiznederland.nl/pubquiz-overzicht/" TargetMode="External"/><Relationship Id="rId5" Type="http://schemas.openxmlformats.org/officeDocument/2006/relationships/hyperlink" Target="https://pubquiznederland.nl/pubquiz-vragen/" TargetMode="External"/><Relationship Id="rId6" Type="http://schemas.openxmlformats.org/officeDocument/2006/relationships/hyperlink" Target="https://pubquiznederland.nl/pubquiz-antwoordformulier/" TargetMode="External"/><Relationship Id="rId7" Type="http://schemas.openxmlformats.org/officeDocument/2006/relationships/hyperlink" Target="https://pubquiznederland.nl/pubquiz-rondes/" TargetMode="External"/><Relationship Id="rId8" Type="http://schemas.openxmlformats.org/officeDocument/2006/relationships/hyperlink" Target="https://pubquiznederland.nl/pubquiz-voorbeel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15966" l="9918" r="0" t="0"/>
          <a:stretch/>
        </p:blipFill>
        <p:spPr>
          <a:xfrm flipH="1">
            <a:off x="0" y="0"/>
            <a:ext cx="9201600" cy="5727075"/>
          </a:xfrm>
          <a:prstGeom prst="rect">
            <a:avLst/>
          </a:prstGeom>
          <a:blipFill rotWithShape="1">
            <a:blip r:embed="rId4">
              <a:alphaModFix/>
            </a:blip>
            <a:stretch>
              <a:fillRect b="0" l="0" r="0" t="0"/>
            </a:stretch>
          </a:blipFill>
          <a:ln>
            <a:noFill/>
          </a:ln>
          <a:effectLst>
            <a:outerShdw blurRad="285750" rotWithShape="0" algn="bl" dir="9660000" dist="76200">
              <a:srgbClr val="000000">
                <a:alpha val="47000"/>
              </a:srgbClr>
            </a:outerShdw>
          </a:effectLst>
        </p:spPr>
      </p:pic>
      <p:sp>
        <p:nvSpPr>
          <p:cNvPr id="60" name="Google Shape;60;p14"/>
          <p:cNvSpPr txBox="1"/>
          <p:nvPr>
            <p:ph type="ctrTitle"/>
          </p:nvPr>
        </p:nvSpPr>
        <p:spPr>
          <a:xfrm>
            <a:off x="-37425" y="2333475"/>
            <a:ext cx="41250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solidFill>
                  <a:schemeClr val="lt1"/>
                </a:solidFill>
                <a:latin typeface="Open Sans"/>
                <a:ea typeface="Open Sans"/>
                <a:cs typeface="Open Sans"/>
                <a:sym typeface="Open Sans"/>
              </a:rPr>
              <a:t>{Hier kun je eventueel een korte beschrijving van de PubQuiz geven.}</a:t>
            </a:r>
            <a:endParaRPr sz="1900">
              <a:solidFill>
                <a:schemeClr val="lt1"/>
              </a:solidFill>
              <a:latin typeface="Open Sans"/>
              <a:ea typeface="Open Sans"/>
              <a:cs typeface="Open Sans"/>
              <a:sym typeface="Open Sans"/>
            </a:endParaRPr>
          </a:p>
        </p:txBody>
      </p:sp>
      <p:sp>
        <p:nvSpPr>
          <p:cNvPr id="61" name="Google Shape;61;p14"/>
          <p:cNvSpPr txBox="1"/>
          <p:nvPr>
            <p:ph type="ctrTitle"/>
          </p:nvPr>
        </p:nvSpPr>
        <p:spPr>
          <a:xfrm>
            <a:off x="0" y="17177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solidFill>
                  <a:schemeClr val="lt1"/>
                </a:solidFill>
                <a:latin typeface="Open Sans"/>
                <a:ea typeface="Open Sans"/>
                <a:cs typeface="Open Sans"/>
                <a:sym typeface="Open Sans"/>
              </a:rPr>
              <a:t>{DATUM}</a:t>
            </a:r>
            <a:endParaRPr b="1" sz="1679">
              <a:solidFill>
                <a:schemeClr val="lt1"/>
              </a:solidFill>
              <a:latin typeface="Open Sans"/>
              <a:ea typeface="Open Sans"/>
              <a:cs typeface="Open Sans"/>
              <a:sym typeface="Open Sans"/>
            </a:endParaRPr>
          </a:p>
        </p:txBody>
      </p:sp>
      <p:sp>
        <p:nvSpPr>
          <p:cNvPr id="62" name="Google Shape;62;p14"/>
          <p:cNvSpPr txBox="1"/>
          <p:nvPr>
            <p:ph type="ctrTitle"/>
          </p:nvPr>
        </p:nvSpPr>
        <p:spPr>
          <a:xfrm>
            <a:off x="0" y="714200"/>
            <a:ext cx="9144000" cy="1003500"/>
          </a:xfrm>
          <a:prstGeom prst="rect">
            <a:avLst/>
          </a:prstGeom>
          <a:no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4000">
                <a:solidFill>
                  <a:schemeClr val="lt1"/>
                </a:solidFill>
                <a:latin typeface="Open Sans"/>
                <a:ea typeface="Open Sans"/>
                <a:cs typeface="Open Sans"/>
                <a:sym typeface="Open Sans"/>
              </a:rPr>
              <a:t>{PUBQUIZ TITEL}</a:t>
            </a:r>
            <a:endParaRPr b="1" sz="4000">
              <a:solidFill>
                <a:schemeClr val="lt1"/>
              </a:solidFill>
              <a:latin typeface="Open Sans"/>
              <a:ea typeface="Open Sans"/>
              <a:cs typeface="Open Sans"/>
              <a:sym typeface="Open Sans"/>
            </a:endParaRPr>
          </a:p>
        </p:txBody>
      </p:sp>
      <p:sp>
        <p:nvSpPr>
          <p:cNvPr id="63" name="Google Shape;63;p14"/>
          <p:cNvSpPr txBox="1"/>
          <p:nvPr/>
        </p:nvSpPr>
        <p:spPr>
          <a:xfrm>
            <a:off x="0" y="4681800"/>
            <a:ext cx="6290700" cy="323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Geef je PubQuiz een naam, datum en eventueel omschrijving. Zoek een bijpassende afbeelding. </a:t>
            </a:r>
            <a:endParaRPr i="1" sz="900">
              <a:highlight>
                <a:srgbClr val="FFFF00"/>
              </a:highlight>
            </a:endParaRPr>
          </a:p>
        </p:txBody>
      </p:sp>
      <p:sp>
        <p:nvSpPr>
          <p:cNvPr id="64" name="Google Shape;64;p14"/>
          <p:cNvSpPr txBox="1"/>
          <p:nvPr/>
        </p:nvSpPr>
        <p:spPr>
          <a:xfrm>
            <a:off x="-37425" y="4227475"/>
            <a:ext cx="3148800" cy="554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1200">
                <a:highlight>
                  <a:srgbClr val="FFFF00"/>
                </a:highlight>
              </a:rPr>
              <a:t>Maak je eigen kopie via Bestand &gt; Kopie Maken &gt; Hele presentatie</a:t>
            </a:r>
            <a:endParaRPr i="1" sz="1200">
              <a:highlight>
                <a:srgbClr val="FFFF00"/>
              </a:highlight>
            </a:endParaRPr>
          </a:p>
        </p:txBody>
      </p:sp>
      <p:pic>
        <p:nvPicPr>
          <p:cNvPr id="65" name="Google Shape;65;p14"/>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0" y="-100"/>
            <a:ext cx="9144000" cy="714300"/>
          </a:xfrm>
          <a:prstGeom prst="rect">
            <a:avLst/>
          </a:prstGeom>
          <a:solidFill>
            <a:srgbClr val="EF798A"/>
          </a:solidFill>
          <a:ln cap="flat" cmpd="sng" w="9525">
            <a:solidFill>
              <a:srgbClr val="EF798A"/>
            </a:solidFill>
            <a:prstDash val="solid"/>
            <a:round/>
            <a:headEnd len="sm" w="sm" type="none"/>
            <a:tailEnd len="sm" w="sm" type="none"/>
          </a:ln>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500">
                <a:solidFill>
                  <a:schemeClr val="lt1"/>
                </a:solidFill>
                <a:latin typeface="Open Sans"/>
                <a:ea typeface="Open Sans"/>
                <a:cs typeface="Open Sans"/>
                <a:sym typeface="Open Sans"/>
              </a:rPr>
              <a:t>RONDE {X}: {OPEN VRAGEN}</a:t>
            </a:r>
            <a:endParaRPr b="1" sz="3500">
              <a:solidFill>
                <a:schemeClr val="lt1"/>
              </a:solidFill>
              <a:latin typeface="Open Sans"/>
              <a:ea typeface="Open Sans"/>
              <a:cs typeface="Open Sans"/>
              <a:sym typeface="Open Sans"/>
            </a:endParaRPr>
          </a:p>
        </p:txBody>
      </p:sp>
      <p:sp>
        <p:nvSpPr>
          <p:cNvPr id="71" name="Google Shape;71;p15"/>
          <p:cNvSpPr txBox="1"/>
          <p:nvPr>
            <p:ph type="ctrTitle"/>
          </p:nvPr>
        </p:nvSpPr>
        <p:spPr>
          <a:xfrm>
            <a:off x="0" y="1309400"/>
            <a:ext cx="52719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a:ea typeface="Open Sans"/>
                <a:cs typeface="Open Sans"/>
                <a:sym typeface="Open Sans"/>
              </a:rPr>
              <a:t>Stel hier je open vraag. Zorg dat deze goed leesbaar is voor de deelnemers en duidelijk is verwoord. In onze </a:t>
            </a:r>
            <a:r>
              <a:rPr lang="nl" sz="1900" u="sng">
                <a:solidFill>
                  <a:schemeClr val="hlink"/>
                </a:solidFill>
                <a:latin typeface="Open Sans"/>
                <a:ea typeface="Open Sans"/>
                <a:cs typeface="Open Sans"/>
                <a:sym typeface="Open Sans"/>
                <a:hlinkClick r:id="rId3"/>
              </a:rPr>
              <a:t>vragen sectie</a:t>
            </a:r>
            <a:r>
              <a:rPr lang="nl" sz="1900">
                <a:latin typeface="Open Sans"/>
                <a:ea typeface="Open Sans"/>
                <a:cs typeface="Open Sans"/>
                <a:sym typeface="Open Sans"/>
              </a:rPr>
              <a:t> vind je honderden open vragen waar je inspiratie uit kunt halen.</a:t>
            </a:r>
            <a:endParaRPr sz="1900">
              <a:latin typeface="Open Sans"/>
              <a:ea typeface="Open Sans"/>
              <a:cs typeface="Open Sans"/>
              <a:sym typeface="Open Sans"/>
            </a:endParaRPr>
          </a:p>
        </p:txBody>
      </p:sp>
      <p:sp>
        <p:nvSpPr>
          <p:cNvPr id="72" name="Google Shape;72;p15"/>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Open Sans"/>
                <a:ea typeface="Open Sans"/>
                <a:cs typeface="Open Sans"/>
                <a:sym typeface="Open Sans"/>
              </a:rPr>
              <a:t>VRAAG 1</a:t>
            </a:r>
            <a:endParaRPr b="1" sz="1679">
              <a:latin typeface="Open Sans"/>
              <a:ea typeface="Open Sans"/>
              <a:cs typeface="Open Sans"/>
              <a:sym typeface="Open Sans"/>
            </a:endParaRPr>
          </a:p>
        </p:txBody>
      </p:sp>
      <p:sp>
        <p:nvSpPr>
          <p:cNvPr id="73" name="Google Shape;73;p15"/>
          <p:cNvSpPr txBox="1"/>
          <p:nvPr/>
        </p:nvSpPr>
        <p:spPr>
          <a:xfrm>
            <a:off x="0" y="4681800"/>
            <a:ext cx="62907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ronde met open vragen. Kopieer de slide voor elke vraag in de ronde. Zoek een bijpassende afbeelding.  Vul de vraag en antwoorden in. Pas het nummer van de vraag aan.</a:t>
            </a:r>
            <a:endParaRPr i="1" sz="900">
              <a:highlight>
                <a:srgbClr val="FFFF00"/>
              </a:highlight>
            </a:endParaRPr>
          </a:p>
        </p:txBody>
      </p:sp>
      <p:pic>
        <p:nvPicPr>
          <p:cNvPr id="74" name="Google Shape;74;p15"/>
          <p:cNvPicPr preferRelativeResize="0"/>
          <p:nvPr/>
        </p:nvPicPr>
        <p:blipFill rotWithShape="1">
          <a:blip r:embed="rId4">
            <a:alphaModFix/>
          </a:blip>
          <a:srcRect b="24969" l="37492" r="26643" t="17456"/>
          <a:stretch/>
        </p:blipFill>
        <p:spPr>
          <a:xfrm>
            <a:off x="5747835" y="1309400"/>
            <a:ext cx="2756400" cy="2952300"/>
          </a:xfrm>
          <a:prstGeom prst="ellipse">
            <a:avLst/>
          </a:prstGeom>
          <a:blipFill rotWithShape="1">
            <a:blip r:embed="rId5">
              <a:alphaModFix/>
            </a:blip>
            <a:stretch>
              <a:fillRect b="0" l="0" r="0" t="0"/>
            </a:stretch>
          </a:blipFill>
          <a:ln cap="flat" cmpd="sng" w="9525">
            <a:solidFill>
              <a:srgbClr val="999999"/>
            </a:solidFill>
            <a:prstDash val="solid"/>
            <a:round/>
            <a:headEnd len="sm" w="sm" type="none"/>
            <a:tailEnd len="sm" w="sm" type="none"/>
          </a:ln>
        </p:spPr>
      </p:pic>
      <p:pic>
        <p:nvPicPr>
          <p:cNvPr id="75" name="Google Shape;75;p15"/>
          <p:cNvPicPr preferRelativeResize="0"/>
          <p:nvPr/>
        </p:nvPicPr>
        <p:blipFill>
          <a:blip r:embed="rId6">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24969" l="37492" r="26643" t="17456"/>
          <a:stretch/>
        </p:blipFill>
        <p:spPr>
          <a:xfrm>
            <a:off x="432400" y="10223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1" name="Google Shape;81;p16"/>
          <p:cNvPicPr preferRelativeResize="0"/>
          <p:nvPr/>
        </p:nvPicPr>
        <p:blipFill rotWithShape="1">
          <a:blip r:embed="rId3">
            <a:alphaModFix/>
          </a:blip>
          <a:srcRect b="24969" l="37492" r="26643" t="17456"/>
          <a:stretch/>
        </p:blipFill>
        <p:spPr>
          <a:xfrm>
            <a:off x="2075200" y="1269062"/>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2" name="Google Shape;82;p16"/>
          <p:cNvPicPr preferRelativeResize="0"/>
          <p:nvPr/>
        </p:nvPicPr>
        <p:blipFill rotWithShape="1">
          <a:blip r:embed="rId3">
            <a:alphaModFix/>
          </a:blip>
          <a:srcRect b="24969" l="37492" r="26643" t="17456"/>
          <a:stretch/>
        </p:blipFill>
        <p:spPr>
          <a:xfrm>
            <a:off x="3691200" y="1056637"/>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3" name="Google Shape;83;p16"/>
          <p:cNvPicPr preferRelativeResize="0"/>
          <p:nvPr/>
        </p:nvPicPr>
        <p:blipFill rotWithShape="1">
          <a:blip r:embed="rId3">
            <a:alphaModFix/>
          </a:blip>
          <a:srcRect b="24969" l="37492" r="26643" t="17456"/>
          <a:stretch/>
        </p:blipFill>
        <p:spPr>
          <a:xfrm>
            <a:off x="5332375" y="12690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4" name="Google Shape;84;p16"/>
          <p:cNvPicPr preferRelativeResize="0"/>
          <p:nvPr/>
        </p:nvPicPr>
        <p:blipFill rotWithShape="1">
          <a:blip r:embed="rId3">
            <a:alphaModFix/>
          </a:blip>
          <a:srcRect b="24969" l="37492" r="26643" t="17456"/>
          <a:stretch/>
        </p:blipFill>
        <p:spPr>
          <a:xfrm>
            <a:off x="6950000" y="1188175"/>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5" name="Google Shape;85;p16"/>
          <p:cNvPicPr preferRelativeResize="0"/>
          <p:nvPr/>
        </p:nvPicPr>
        <p:blipFill rotWithShape="1">
          <a:blip r:embed="rId3">
            <a:alphaModFix/>
          </a:blip>
          <a:srcRect b="24969" l="37492" r="26643" t="17456"/>
          <a:stretch/>
        </p:blipFill>
        <p:spPr>
          <a:xfrm>
            <a:off x="447550" y="27927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6" name="Google Shape;86;p16"/>
          <p:cNvPicPr preferRelativeResize="0"/>
          <p:nvPr/>
        </p:nvPicPr>
        <p:blipFill rotWithShape="1">
          <a:blip r:embed="rId3">
            <a:alphaModFix/>
          </a:blip>
          <a:srcRect b="24969" l="37492" r="26643" t="17456"/>
          <a:stretch/>
        </p:blipFill>
        <p:spPr>
          <a:xfrm>
            <a:off x="2079738" y="30444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7" name="Google Shape;87;p16"/>
          <p:cNvPicPr preferRelativeResize="0"/>
          <p:nvPr/>
        </p:nvPicPr>
        <p:blipFill rotWithShape="1">
          <a:blip r:embed="rId3">
            <a:alphaModFix/>
          </a:blip>
          <a:srcRect b="24969" l="37492" r="26643" t="17456"/>
          <a:stretch/>
        </p:blipFill>
        <p:spPr>
          <a:xfrm>
            <a:off x="3711950" y="28027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8" name="Google Shape;88;p16"/>
          <p:cNvPicPr preferRelativeResize="0"/>
          <p:nvPr/>
        </p:nvPicPr>
        <p:blipFill rotWithShape="1">
          <a:blip r:embed="rId3">
            <a:alphaModFix/>
          </a:blip>
          <a:srcRect b="24969" l="37492" r="26643" t="17456"/>
          <a:stretch/>
        </p:blipFill>
        <p:spPr>
          <a:xfrm>
            <a:off x="5355913" y="3124425"/>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89" name="Google Shape;89;p16"/>
          <p:cNvPicPr preferRelativeResize="0"/>
          <p:nvPr/>
        </p:nvPicPr>
        <p:blipFill rotWithShape="1">
          <a:blip r:embed="rId3">
            <a:alphaModFix/>
          </a:blip>
          <a:srcRect b="24969" l="37492" r="26643" t="17456"/>
          <a:stretch/>
        </p:blipFill>
        <p:spPr>
          <a:xfrm>
            <a:off x="6976338" y="301780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sp>
        <p:nvSpPr>
          <p:cNvPr id="90" name="Google Shape;90;p16"/>
          <p:cNvSpPr txBox="1"/>
          <p:nvPr/>
        </p:nvSpPr>
        <p:spPr>
          <a:xfrm>
            <a:off x="131475" y="4681800"/>
            <a:ext cx="51405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afbeeldingen toe, bijvoorbeeld van bekende Nederlanders, stripfiguren of muzikanten. Rechtermuisknop op de afbeelding &gt; Afbeelding vervangen</a:t>
            </a:r>
            <a:endParaRPr i="1" sz="900">
              <a:highlight>
                <a:srgbClr val="FFFF00"/>
              </a:highlight>
            </a:endParaRPr>
          </a:p>
        </p:txBody>
      </p:sp>
      <p:sp>
        <p:nvSpPr>
          <p:cNvPr id="91" name="Google Shape;91;p16"/>
          <p:cNvSpPr txBox="1"/>
          <p:nvPr>
            <p:ph type="ctrTitle"/>
          </p:nvPr>
        </p:nvSpPr>
        <p:spPr>
          <a:xfrm>
            <a:off x="0" y="-100"/>
            <a:ext cx="9144000" cy="714300"/>
          </a:xfrm>
          <a:prstGeom prst="rect">
            <a:avLst/>
          </a:prstGeom>
          <a:solidFill>
            <a:srgbClr val="EF798A"/>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400">
                <a:solidFill>
                  <a:schemeClr val="lt1"/>
                </a:solidFill>
                <a:latin typeface="Open Sans"/>
                <a:ea typeface="Open Sans"/>
                <a:cs typeface="Open Sans"/>
                <a:sym typeface="Open Sans"/>
              </a:rPr>
              <a:t>RONDE {X}: {WIE IS HET?}</a:t>
            </a:r>
            <a:endParaRPr b="1" sz="3400">
              <a:solidFill>
                <a:schemeClr val="lt1"/>
              </a:solidFill>
              <a:latin typeface="Open Sans"/>
              <a:ea typeface="Open Sans"/>
              <a:cs typeface="Open Sans"/>
              <a:sym typeface="Open Sans"/>
            </a:endParaRPr>
          </a:p>
        </p:txBody>
      </p:sp>
      <p:pic>
        <p:nvPicPr>
          <p:cNvPr id="92" name="Google Shape;92;p16"/>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ctrTitle"/>
          </p:nvPr>
        </p:nvSpPr>
        <p:spPr>
          <a:xfrm>
            <a:off x="0" y="-100"/>
            <a:ext cx="9144000" cy="714300"/>
          </a:xfrm>
          <a:prstGeom prst="rect">
            <a:avLst/>
          </a:prstGeom>
          <a:solidFill>
            <a:srgbClr val="EF798A"/>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400">
                <a:solidFill>
                  <a:schemeClr val="lt1"/>
                </a:solidFill>
                <a:latin typeface="Open Sans"/>
                <a:ea typeface="Open Sans"/>
                <a:cs typeface="Open Sans"/>
                <a:sym typeface="Open Sans"/>
              </a:rPr>
              <a:t>RONDE {X}: {MEERKEUZEVRAGEN}</a:t>
            </a:r>
            <a:endParaRPr b="1" sz="3400">
              <a:solidFill>
                <a:schemeClr val="lt1"/>
              </a:solidFill>
              <a:latin typeface="Open Sans"/>
              <a:ea typeface="Open Sans"/>
              <a:cs typeface="Open Sans"/>
              <a:sym typeface="Open Sans"/>
            </a:endParaRPr>
          </a:p>
        </p:txBody>
      </p:sp>
      <p:sp>
        <p:nvSpPr>
          <p:cNvPr id="98" name="Google Shape;98;p17"/>
          <p:cNvSpPr/>
          <p:nvPr/>
        </p:nvSpPr>
        <p:spPr>
          <a:xfrm>
            <a:off x="0" y="2375300"/>
            <a:ext cx="7072500" cy="420900"/>
          </a:xfrm>
          <a:prstGeom prst="homePlate">
            <a:avLst>
              <a:gd fmla="val 50000" name="adj"/>
            </a:avLst>
          </a:prstGeom>
          <a:solidFill>
            <a:srgbClr val="613F7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nl" sz="1800">
                <a:solidFill>
                  <a:schemeClr val="lt1"/>
                </a:solidFill>
                <a:latin typeface="Raleway"/>
                <a:ea typeface="Raleway"/>
                <a:cs typeface="Raleway"/>
                <a:sym typeface="Raleway"/>
              </a:rPr>
              <a:t>A. Antwoord A</a:t>
            </a:r>
            <a:endParaRPr sz="1800">
              <a:solidFill>
                <a:schemeClr val="lt1"/>
              </a:solidFill>
              <a:latin typeface="Raleway"/>
              <a:ea typeface="Raleway"/>
              <a:cs typeface="Raleway"/>
              <a:sym typeface="Raleway"/>
            </a:endParaRPr>
          </a:p>
        </p:txBody>
      </p:sp>
      <p:sp>
        <p:nvSpPr>
          <p:cNvPr id="99" name="Google Shape;99;p17"/>
          <p:cNvSpPr/>
          <p:nvPr/>
        </p:nvSpPr>
        <p:spPr>
          <a:xfrm>
            <a:off x="0" y="2942325"/>
            <a:ext cx="6542100" cy="420900"/>
          </a:xfrm>
          <a:prstGeom prst="homePlate">
            <a:avLst>
              <a:gd fmla="val 50000" name="adj"/>
            </a:avLst>
          </a:prstGeom>
          <a:solidFill>
            <a:srgbClr val="613F75"/>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1800">
                <a:solidFill>
                  <a:schemeClr val="lt1"/>
                </a:solidFill>
                <a:latin typeface="Raleway"/>
                <a:ea typeface="Raleway"/>
                <a:cs typeface="Raleway"/>
                <a:sym typeface="Raleway"/>
              </a:rPr>
              <a:t>B. Antwoord B</a:t>
            </a:r>
            <a:endParaRPr sz="1800">
              <a:solidFill>
                <a:schemeClr val="lt1"/>
              </a:solidFill>
              <a:latin typeface="Raleway"/>
              <a:ea typeface="Raleway"/>
              <a:cs typeface="Raleway"/>
              <a:sym typeface="Raleway"/>
            </a:endParaRPr>
          </a:p>
        </p:txBody>
      </p:sp>
      <p:sp>
        <p:nvSpPr>
          <p:cNvPr id="100" name="Google Shape;100;p17"/>
          <p:cNvSpPr/>
          <p:nvPr/>
        </p:nvSpPr>
        <p:spPr>
          <a:xfrm>
            <a:off x="0" y="3509325"/>
            <a:ext cx="6011700" cy="420900"/>
          </a:xfrm>
          <a:prstGeom prst="homePlate">
            <a:avLst>
              <a:gd fmla="val 50000" name="adj"/>
            </a:avLst>
          </a:prstGeom>
          <a:solidFill>
            <a:srgbClr val="613F75"/>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1800">
                <a:solidFill>
                  <a:schemeClr val="lt1"/>
                </a:solidFill>
                <a:latin typeface="Raleway"/>
                <a:ea typeface="Raleway"/>
                <a:cs typeface="Raleway"/>
                <a:sym typeface="Raleway"/>
              </a:rPr>
              <a:t>C. Antwoord C</a:t>
            </a:r>
            <a:endParaRPr sz="1800">
              <a:solidFill>
                <a:schemeClr val="lt1"/>
              </a:solidFill>
              <a:latin typeface="Raleway"/>
              <a:ea typeface="Raleway"/>
              <a:cs typeface="Raleway"/>
              <a:sym typeface="Raleway"/>
            </a:endParaRPr>
          </a:p>
        </p:txBody>
      </p:sp>
      <p:sp>
        <p:nvSpPr>
          <p:cNvPr id="101" name="Google Shape;101;p17"/>
          <p:cNvSpPr/>
          <p:nvPr/>
        </p:nvSpPr>
        <p:spPr>
          <a:xfrm>
            <a:off x="0" y="4076350"/>
            <a:ext cx="5481300" cy="420900"/>
          </a:xfrm>
          <a:prstGeom prst="homePlate">
            <a:avLst>
              <a:gd fmla="val 50000" name="adj"/>
            </a:avLst>
          </a:prstGeom>
          <a:solidFill>
            <a:srgbClr val="613F75"/>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1800">
                <a:solidFill>
                  <a:schemeClr val="lt1"/>
                </a:solidFill>
                <a:latin typeface="Raleway"/>
                <a:ea typeface="Raleway"/>
                <a:cs typeface="Raleway"/>
                <a:sym typeface="Raleway"/>
              </a:rPr>
              <a:t>D. Antwoord D</a:t>
            </a:r>
            <a:endParaRPr sz="1800">
              <a:solidFill>
                <a:schemeClr val="lt1"/>
              </a:solidFill>
              <a:latin typeface="Raleway"/>
              <a:ea typeface="Raleway"/>
              <a:cs typeface="Raleway"/>
              <a:sym typeface="Raleway"/>
            </a:endParaRPr>
          </a:p>
        </p:txBody>
      </p:sp>
      <p:sp>
        <p:nvSpPr>
          <p:cNvPr id="102" name="Google Shape;102;p17"/>
          <p:cNvSpPr txBox="1"/>
          <p:nvPr>
            <p:ph type="ctrTitle"/>
          </p:nvPr>
        </p:nvSpPr>
        <p:spPr>
          <a:xfrm>
            <a:off x="0" y="1309400"/>
            <a:ext cx="91440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a:ea typeface="Open Sans"/>
                <a:cs typeface="Open Sans"/>
                <a:sym typeface="Open Sans"/>
              </a:rPr>
              <a:t>Stel hier je meerkeuzevraag. Zorg dat deze goed leesbaar is en duidelijk is verwoord. Bekijk onze </a:t>
            </a:r>
            <a:r>
              <a:rPr lang="nl" sz="1900" u="sng">
                <a:solidFill>
                  <a:schemeClr val="hlink"/>
                </a:solidFill>
                <a:latin typeface="Open Sans"/>
                <a:ea typeface="Open Sans"/>
                <a:cs typeface="Open Sans"/>
                <a:sym typeface="Open Sans"/>
                <a:hlinkClick r:id="rId3"/>
              </a:rPr>
              <a:t>meerkeuze vragen</a:t>
            </a:r>
            <a:r>
              <a:rPr lang="nl" sz="1900">
                <a:latin typeface="Open Sans"/>
                <a:ea typeface="Open Sans"/>
                <a:cs typeface="Open Sans"/>
                <a:sym typeface="Open Sans"/>
              </a:rPr>
              <a:t> voor inspiratie.</a:t>
            </a:r>
            <a:endParaRPr sz="1900">
              <a:latin typeface="Open Sans"/>
              <a:ea typeface="Open Sans"/>
              <a:cs typeface="Open Sans"/>
              <a:sym typeface="Open Sans"/>
            </a:endParaRPr>
          </a:p>
        </p:txBody>
      </p:sp>
      <p:sp>
        <p:nvSpPr>
          <p:cNvPr id="103" name="Google Shape;103;p17"/>
          <p:cNvSpPr txBox="1"/>
          <p:nvPr/>
        </p:nvSpPr>
        <p:spPr>
          <a:xfrm>
            <a:off x="0" y="4681800"/>
            <a:ext cx="49521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ronde met meerkeuzevragen. Vul de vraag en antwoorden in. </a:t>
            </a:r>
            <a:r>
              <a:rPr i="1" lang="nl" sz="900">
                <a:solidFill>
                  <a:schemeClr val="dk1"/>
                </a:solidFill>
                <a:highlight>
                  <a:srgbClr val="FFFF00"/>
                </a:highlight>
              </a:rPr>
              <a:t>Kopieer de slide voor elke vraag in de ronde.</a:t>
            </a:r>
            <a:endParaRPr i="1" sz="900">
              <a:highlight>
                <a:srgbClr val="FFFF00"/>
              </a:highlight>
            </a:endParaRPr>
          </a:p>
        </p:txBody>
      </p:sp>
      <p:sp>
        <p:nvSpPr>
          <p:cNvPr id="104" name="Google Shape;104;p17"/>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Open Sans"/>
                <a:ea typeface="Open Sans"/>
                <a:cs typeface="Open Sans"/>
                <a:sym typeface="Open Sans"/>
              </a:rPr>
              <a:t>VRAAG 1</a:t>
            </a:r>
            <a:endParaRPr b="1" sz="1679">
              <a:latin typeface="Open Sans"/>
              <a:ea typeface="Open Sans"/>
              <a:cs typeface="Open Sans"/>
              <a:sym typeface="Open Sans"/>
            </a:endParaRPr>
          </a:p>
        </p:txBody>
      </p:sp>
      <p:pic>
        <p:nvPicPr>
          <p:cNvPr id="105" name="Google Shape;105;p17"/>
          <p:cNvPicPr preferRelativeResize="0"/>
          <p:nvPr/>
        </p:nvPicPr>
        <p:blipFill>
          <a:blip r:embed="rId4">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nvSpPr>
        <p:spPr>
          <a:xfrm>
            <a:off x="0" y="4681800"/>
            <a:ext cx="55653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audiofragmenten toe van 10-25 seconden. Of link bijvoorbeeld naar YouTube interviews (laat in dat geval het scherm natuurlijk niet zien als je naar YouTube gaat ;-)). </a:t>
            </a:r>
            <a:endParaRPr i="1" sz="900">
              <a:highlight>
                <a:srgbClr val="FFFF00"/>
              </a:highlight>
            </a:endParaRPr>
          </a:p>
        </p:txBody>
      </p:sp>
      <p:sp>
        <p:nvSpPr>
          <p:cNvPr id="111" name="Google Shape;111;p18"/>
          <p:cNvSpPr txBox="1"/>
          <p:nvPr>
            <p:ph type="ctrTitle"/>
          </p:nvPr>
        </p:nvSpPr>
        <p:spPr>
          <a:xfrm>
            <a:off x="0" y="0"/>
            <a:ext cx="9144000" cy="714300"/>
          </a:xfrm>
          <a:prstGeom prst="rect">
            <a:avLst/>
          </a:prstGeom>
          <a:solidFill>
            <a:srgbClr val="EF798A"/>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3400">
                <a:solidFill>
                  <a:schemeClr val="lt1"/>
                </a:solidFill>
                <a:latin typeface="Open Sans"/>
                <a:ea typeface="Open Sans"/>
                <a:cs typeface="Open Sans"/>
                <a:sym typeface="Open Sans"/>
              </a:rPr>
              <a:t>RONDE {X}: {AUDIO FRAGMENTEN}</a:t>
            </a:r>
            <a:endParaRPr b="1" sz="3400">
              <a:solidFill>
                <a:schemeClr val="lt1"/>
              </a:solidFill>
              <a:latin typeface="Open Sans"/>
              <a:ea typeface="Open Sans"/>
              <a:cs typeface="Open Sans"/>
              <a:sym typeface="Open Sans"/>
            </a:endParaRPr>
          </a:p>
        </p:txBody>
      </p:sp>
      <p:sp>
        <p:nvSpPr>
          <p:cNvPr id="112" name="Google Shape;112;p18"/>
          <p:cNvSpPr/>
          <p:nvPr/>
        </p:nvSpPr>
        <p:spPr>
          <a:xfrm>
            <a:off x="5612000" y="1396775"/>
            <a:ext cx="2160300" cy="1215600"/>
          </a:xfrm>
          <a:prstGeom prst="wedgeRoundRectCallout">
            <a:avLst>
              <a:gd fmla="val -20833" name="adj1"/>
              <a:gd fmla="val 62500" name="adj2"/>
              <a:gd fmla="val 0" name="adj3"/>
            </a:avLst>
          </a:prstGeom>
          <a:solidFill>
            <a:srgbClr val="EFE9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6953800" y="1758225"/>
            <a:ext cx="1589700" cy="1215600"/>
          </a:xfrm>
          <a:prstGeom prst="wedgeEllipseCallout">
            <a:avLst>
              <a:gd fmla="val -20833" name="adj1"/>
              <a:gd fmla="val 62500" name="adj2"/>
            </a:avLst>
          </a:prstGeom>
          <a:solidFill>
            <a:srgbClr val="CDEA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Open Sans"/>
                <a:ea typeface="Open Sans"/>
                <a:cs typeface="Open Sans"/>
                <a:sym typeface="Open Sans"/>
              </a:rPr>
              <a:t>Fragment 1</a:t>
            </a:r>
            <a:endParaRPr b="1" sz="1679">
              <a:latin typeface="Open Sans"/>
              <a:ea typeface="Open Sans"/>
              <a:cs typeface="Open Sans"/>
              <a:sym typeface="Open Sans"/>
            </a:endParaRPr>
          </a:p>
        </p:txBody>
      </p:sp>
      <p:sp>
        <p:nvSpPr>
          <p:cNvPr id="115" name="Google Shape;115;p18"/>
          <p:cNvSpPr txBox="1"/>
          <p:nvPr>
            <p:ph type="ctrTitle"/>
          </p:nvPr>
        </p:nvSpPr>
        <p:spPr>
          <a:xfrm>
            <a:off x="-315150" y="3083000"/>
            <a:ext cx="5749500" cy="10035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nl" sz="1900">
                <a:latin typeface="Open Sans"/>
                <a:ea typeface="Open Sans"/>
                <a:cs typeface="Open Sans"/>
                <a:sym typeface="Open Sans"/>
              </a:rPr>
              <a:t>Welke stem / welk muzieknummer herken je in het audiofragment? (voor- en achternaam / uitvoerder en titel)</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p:txBody>
      </p:sp>
      <p:pic>
        <p:nvPicPr>
          <p:cNvPr id="116" name="Google Shape;116;p18" title="fragment1.mp3">
            <a:hlinkClick r:id="rId3"/>
          </p:cNvPr>
          <p:cNvPicPr preferRelativeResize="0"/>
          <p:nvPr/>
        </p:nvPicPr>
        <p:blipFill>
          <a:blip r:embed="rId4">
            <a:alphaModFix/>
          </a:blip>
          <a:stretch>
            <a:fillRect/>
          </a:stretch>
        </p:blipFill>
        <p:spPr>
          <a:xfrm>
            <a:off x="397175" y="1407125"/>
            <a:ext cx="1589700" cy="1589700"/>
          </a:xfrm>
          <a:prstGeom prst="rect">
            <a:avLst/>
          </a:prstGeom>
          <a:noFill/>
          <a:ln>
            <a:noFill/>
          </a:ln>
        </p:spPr>
      </p:pic>
      <p:pic>
        <p:nvPicPr>
          <p:cNvPr id="117" name="Google Shape;117;p18"/>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ctrTitle"/>
          </p:nvPr>
        </p:nvSpPr>
        <p:spPr>
          <a:xfrm>
            <a:off x="0" y="-100"/>
            <a:ext cx="9144000" cy="714300"/>
          </a:xfrm>
          <a:prstGeom prst="rect">
            <a:avLst/>
          </a:prstGeom>
          <a:solidFill>
            <a:srgbClr val="EF798A"/>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4000">
                <a:solidFill>
                  <a:schemeClr val="lt1"/>
                </a:solidFill>
                <a:latin typeface="Inconsolata"/>
                <a:ea typeface="Inconsolata"/>
                <a:cs typeface="Inconsolata"/>
                <a:sym typeface="Inconsolata"/>
              </a:rPr>
              <a:t> </a:t>
            </a:r>
            <a:endParaRPr sz="4000">
              <a:solidFill>
                <a:schemeClr val="lt1"/>
              </a:solidFill>
              <a:latin typeface="Inconsolata"/>
              <a:ea typeface="Inconsolata"/>
              <a:cs typeface="Inconsolata"/>
              <a:sym typeface="Inconsolata"/>
            </a:endParaRPr>
          </a:p>
        </p:txBody>
      </p:sp>
      <p:sp>
        <p:nvSpPr>
          <p:cNvPr id="123" name="Google Shape;123;p19"/>
          <p:cNvSpPr txBox="1"/>
          <p:nvPr>
            <p:ph type="ctrTitle"/>
          </p:nvPr>
        </p:nvSpPr>
        <p:spPr>
          <a:xfrm>
            <a:off x="0" y="714202"/>
            <a:ext cx="9201600" cy="607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Open Sans"/>
                <a:ea typeface="Open Sans"/>
                <a:cs typeface="Open Sans"/>
                <a:sym typeface="Open Sans"/>
              </a:rPr>
              <a:t>MEER PUBQUIZ TIPS &amp; ARTIKELEN</a:t>
            </a:r>
            <a:endParaRPr b="1" sz="1679">
              <a:latin typeface="Open Sans"/>
              <a:ea typeface="Open Sans"/>
              <a:cs typeface="Open Sans"/>
              <a:sym typeface="Open Sans"/>
            </a:endParaRPr>
          </a:p>
        </p:txBody>
      </p:sp>
      <p:sp>
        <p:nvSpPr>
          <p:cNvPr id="124" name="Google Shape;124;p19"/>
          <p:cNvSpPr txBox="1"/>
          <p:nvPr>
            <p:ph type="ctrTitle"/>
          </p:nvPr>
        </p:nvSpPr>
        <p:spPr>
          <a:xfrm>
            <a:off x="0" y="1396775"/>
            <a:ext cx="5434500" cy="2325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3"/>
              </a:rPr>
              <a:t>PubQuiz Maken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4"/>
              </a:rPr>
              <a:t>PubQuiz organiseren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5"/>
              </a:rPr>
              <a:t>PubQuiz vragen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6"/>
              </a:rPr>
              <a:t>PubQuiz Antwoordenblad (gratis)</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7"/>
              </a:rPr>
              <a:t>PubQuiz Rondes</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8"/>
              </a:rPr>
              <a:t>Voorbeeld PubQuiz</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9"/>
              </a:rPr>
              <a:t>PubQuiz in de buurt</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p:txBody>
      </p:sp>
      <p:pic>
        <p:nvPicPr>
          <p:cNvPr id="125" name="Google Shape;125;p19"/>
          <p:cNvPicPr preferRelativeResize="0"/>
          <p:nvPr/>
        </p:nvPicPr>
        <p:blipFill>
          <a:blip r:embed="rId10">
            <a:alphaModFix/>
          </a:blip>
          <a:stretch>
            <a:fillRect/>
          </a:stretch>
        </p:blipFill>
        <p:spPr>
          <a:xfrm>
            <a:off x="8135900" y="-175800"/>
            <a:ext cx="1065700" cy="106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