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Inconsolata"/>
      <p:regular r:id="rId15"/>
      <p:bold r:id="rId16"/>
    </p:embeddedFont>
    <p:embeddedFont>
      <p:font typeface="Open Sans SemiBold"/>
      <p:regular r:id="rId17"/>
      <p:bold r:id="rId18"/>
      <p:italic r:id="rId19"/>
      <p:boldItalic r:id="rId20"/>
    </p:embeddedFont>
    <p:embeddedFont>
      <p:font typeface="Open Sans Light"/>
      <p:regular r:id="rId21"/>
      <p:bold r:id="rId22"/>
      <p:italic r:id="rId23"/>
      <p:boldItalic r:id="rId24"/>
    </p:embeddedFont>
    <p:embeddedFont>
      <p:font typeface="Karla"/>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SemiBold-boldItalic.fntdata"/><Relationship Id="rId22" Type="http://schemas.openxmlformats.org/officeDocument/2006/relationships/font" Target="fonts/OpenSansLight-bold.fntdata"/><Relationship Id="rId21" Type="http://schemas.openxmlformats.org/officeDocument/2006/relationships/font" Target="fonts/OpenSansLight-regular.fntdata"/><Relationship Id="rId24" Type="http://schemas.openxmlformats.org/officeDocument/2006/relationships/font" Target="fonts/OpenSansLight-boldItalic.fntdata"/><Relationship Id="rId23" Type="http://schemas.openxmlformats.org/officeDocument/2006/relationships/font" Target="fonts/OpenSansLigh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Karla-bold.fntdata"/><Relationship Id="rId25" Type="http://schemas.openxmlformats.org/officeDocument/2006/relationships/font" Target="fonts/Karla-regular.fntdata"/><Relationship Id="rId28" Type="http://schemas.openxmlformats.org/officeDocument/2006/relationships/font" Target="fonts/Karla-boldItalic.fntdata"/><Relationship Id="rId27" Type="http://schemas.openxmlformats.org/officeDocument/2006/relationships/font" Target="fonts/Karla-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Inconsolata-regular.fntdata"/><Relationship Id="rId14" Type="http://schemas.openxmlformats.org/officeDocument/2006/relationships/slide" Target="slides/slide10.xml"/><Relationship Id="rId17" Type="http://schemas.openxmlformats.org/officeDocument/2006/relationships/font" Target="fonts/OpenSansSemiBold-regular.fntdata"/><Relationship Id="rId16" Type="http://schemas.openxmlformats.org/officeDocument/2006/relationships/font" Target="fonts/Inconsolata-bold.fntdata"/><Relationship Id="rId19" Type="http://schemas.openxmlformats.org/officeDocument/2006/relationships/font" Target="fonts/OpenSansSemiBold-italic.fntdata"/><Relationship Id="rId18" Type="http://schemas.openxmlformats.org/officeDocument/2006/relationships/font" Target="fonts/OpenSans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f123d41a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f123d41a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0fb9ae3766_0_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0fb9ae3766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0fb9ae3766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0fb9ae3766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a1a13a0b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a1a13a0b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0fb9ae376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0fb9ae376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a1a13a0ba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a1a13a0ba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a1a13a0ba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a1a13a0ba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a1a13a0ba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a1a13a0ba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0fb9ae3766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0fb9ae3766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slide" type="obj">
  <p:cSld name="OBJECT">
    <p:bg>
      <p:bgPr>
        <a:solidFill>
          <a:srgbClr val="F99200"/>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2">
            <a:alphaModFix/>
          </a:blip>
          <a:srcRect b="0" l="0" r="0" t="0"/>
          <a:stretch/>
        </p:blipFill>
        <p:spPr>
          <a:xfrm>
            <a:off x="0" y="0"/>
            <a:ext cx="9143998" cy="5143500"/>
          </a:xfrm>
          <a:prstGeom prst="rect">
            <a:avLst/>
          </a:prstGeom>
          <a:noFill/>
          <a:ln>
            <a:noFill/>
          </a:ln>
        </p:spPr>
      </p:pic>
      <p:sp>
        <p:nvSpPr>
          <p:cNvPr id="52" name="Google Shape;52;p13"/>
          <p:cNvSpPr txBox="1"/>
          <p:nvPr>
            <p:ph type="title"/>
          </p:nvPr>
        </p:nvSpPr>
        <p:spPr>
          <a:xfrm>
            <a:off x="628650" y="613960"/>
            <a:ext cx="7886700" cy="424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0"/>
              </a:spcBef>
              <a:spcAft>
                <a:spcPts val="0"/>
              </a:spcAft>
              <a:buClr>
                <a:srgbClr val="03196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3"/>
          <p:cNvSpPr txBox="1"/>
          <p:nvPr>
            <p:ph idx="1" type="body"/>
          </p:nvPr>
        </p:nvSpPr>
        <p:spPr>
          <a:xfrm>
            <a:off x="628650" y="1621825"/>
            <a:ext cx="7156200" cy="30108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Clr>
                <a:schemeClr val="dk1"/>
              </a:buClr>
              <a:buSzPts val="1800"/>
              <a:buChar char="●"/>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54" name="Google Shape;54;p13"/>
          <p:cNvSpPr txBox="1"/>
          <p:nvPr>
            <p:ph idx="12" type="sldNum"/>
          </p:nvPr>
        </p:nvSpPr>
        <p:spPr>
          <a:xfrm>
            <a:off x="6986201" y="4711657"/>
            <a:ext cx="2057400" cy="273900"/>
          </a:xfrm>
          <a:prstGeom prst="rect">
            <a:avLst/>
          </a:prstGeom>
          <a:noFill/>
          <a:ln>
            <a:noFill/>
          </a:ln>
        </p:spPr>
        <p:txBody>
          <a:bodyPr anchorCtr="0" anchor="t" bIns="45700" lIns="91425" spcFirstLastPara="1" rIns="91425" wrap="square" tIns="45700">
            <a:normAutofit fontScale="77500" lnSpcReduction="20000"/>
          </a:bodyPr>
          <a:lstStyle>
            <a:lvl1pPr indent="0" lvl="0" marL="0" rtl="0" algn="r">
              <a:spcBef>
                <a:spcPts val="0"/>
              </a:spcBef>
              <a:buNone/>
              <a:defRPr b="0" i="0" sz="1800" u="none" cap="none" strike="noStrike">
                <a:solidFill>
                  <a:srgbClr val="031961"/>
                </a:solidFill>
                <a:latin typeface="Karla"/>
                <a:ea typeface="Karla"/>
                <a:cs typeface="Karla"/>
                <a:sym typeface="Karla"/>
              </a:defRPr>
            </a:lvl1pPr>
            <a:lvl2pPr indent="0" lvl="1" marL="0" rtl="0" algn="r">
              <a:spcBef>
                <a:spcPts val="0"/>
              </a:spcBef>
              <a:buNone/>
              <a:defRPr b="0" i="0" sz="1800" u="none" cap="none" strike="noStrike">
                <a:solidFill>
                  <a:srgbClr val="031961"/>
                </a:solidFill>
                <a:latin typeface="Karla"/>
                <a:ea typeface="Karla"/>
                <a:cs typeface="Karla"/>
                <a:sym typeface="Karla"/>
              </a:defRPr>
            </a:lvl2pPr>
            <a:lvl3pPr indent="0" lvl="2" marL="0" rtl="0" algn="r">
              <a:spcBef>
                <a:spcPts val="0"/>
              </a:spcBef>
              <a:buNone/>
              <a:defRPr b="0" i="0" sz="1800" u="none" cap="none" strike="noStrike">
                <a:solidFill>
                  <a:srgbClr val="031961"/>
                </a:solidFill>
                <a:latin typeface="Karla"/>
                <a:ea typeface="Karla"/>
                <a:cs typeface="Karla"/>
                <a:sym typeface="Karla"/>
              </a:defRPr>
            </a:lvl3pPr>
            <a:lvl4pPr indent="0" lvl="3" marL="0" rtl="0" algn="r">
              <a:spcBef>
                <a:spcPts val="0"/>
              </a:spcBef>
              <a:buNone/>
              <a:defRPr b="0" i="0" sz="1800" u="none" cap="none" strike="noStrike">
                <a:solidFill>
                  <a:srgbClr val="031961"/>
                </a:solidFill>
                <a:latin typeface="Karla"/>
                <a:ea typeface="Karla"/>
                <a:cs typeface="Karla"/>
                <a:sym typeface="Karla"/>
              </a:defRPr>
            </a:lvl4pPr>
            <a:lvl5pPr indent="0" lvl="4" marL="0" rtl="0" algn="r">
              <a:spcBef>
                <a:spcPts val="0"/>
              </a:spcBef>
              <a:buNone/>
              <a:defRPr b="0" i="0" sz="1800" u="none" cap="none" strike="noStrike">
                <a:solidFill>
                  <a:srgbClr val="031961"/>
                </a:solidFill>
                <a:latin typeface="Karla"/>
                <a:ea typeface="Karla"/>
                <a:cs typeface="Karla"/>
                <a:sym typeface="Karla"/>
              </a:defRPr>
            </a:lvl5pPr>
            <a:lvl6pPr indent="0" lvl="5" marL="0" rtl="0" algn="r">
              <a:spcBef>
                <a:spcPts val="0"/>
              </a:spcBef>
              <a:buNone/>
              <a:defRPr b="0" i="0" sz="1800" u="none" cap="none" strike="noStrike">
                <a:solidFill>
                  <a:srgbClr val="031961"/>
                </a:solidFill>
                <a:latin typeface="Karla"/>
                <a:ea typeface="Karla"/>
                <a:cs typeface="Karla"/>
                <a:sym typeface="Karla"/>
              </a:defRPr>
            </a:lvl6pPr>
            <a:lvl7pPr indent="0" lvl="6" marL="0" rtl="0" algn="r">
              <a:spcBef>
                <a:spcPts val="0"/>
              </a:spcBef>
              <a:buNone/>
              <a:defRPr b="0" i="0" sz="1800" u="none" cap="none" strike="noStrike">
                <a:solidFill>
                  <a:srgbClr val="031961"/>
                </a:solidFill>
                <a:latin typeface="Karla"/>
                <a:ea typeface="Karla"/>
                <a:cs typeface="Karla"/>
                <a:sym typeface="Karla"/>
              </a:defRPr>
            </a:lvl7pPr>
            <a:lvl8pPr indent="0" lvl="7" marL="0" rtl="0" algn="r">
              <a:spcBef>
                <a:spcPts val="0"/>
              </a:spcBef>
              <a:buNone/>
              <a:defRPr b="0" i="0" sz="1800" u="none" cap="none" strike="noStrike">
                <a:solidFill>
                  <a:srgbClr val="031961"/>
                </a:solidFill>
                <a:latin typeface="Karla"/>
                <a:ea typeface="Karla"/>
                <a:cs typeface="Karla"/>
                <a:sym typeface="Karla"/>
              </a:defRPr>
            </a:lvl8pPr>
            <a:lvl9pPr indent="0" lvl="8" marL="0" rtl="0" algn="r">
              <a:spcBef>
                <a:spcPts val="0"/>
              </a:spcBef>
              <a:buNone/>
              <a:defRPr b="0" i="0" sz="1800" u="none" cap="none" strike="noStrike">
                <a:solidFill>
                  <a:srgbClr val="031961"/>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hyperlink" Target="https://pubquiznederland.nl/pubquiz-overzicht/"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pubquiznederland.nl/pubquiz-kopen/" TargetMode="External"/><Relationship Id="rId4" Type="http://schemas.openxmlformats.org/officeDocument/2006/relationships/hyperlink" Target="https://pubquiznederland.nl/pubquiz-maken/" TargetMode="External"/><Relationship Id="rId9" Type="http://schemas.openxmlformats.org/officeDocument/2006/relationships/hyperlink" Target="https://pubquiznederland.nl/pubquiz-voorbeeld/" TargetMode="External"/><Relationship Id="rId5" Type="http://schemas.openxmlformats.org/officeDocument/2006/relationships/hyperlink" Target="https://pubquiznederland.nl/pubquiz-organiseren/" TargetMode="External"/><Relationship Id="rId6" Type="http://schemas.openxmlformats.org/officeDocument/2006/relationships/hyperlink" Target="https://pubquiznederland.nl/pubquiz-vragen/" TargetMode="External"/><Relationship Id="rId7" Type="http://schemas.openxmlformats.org/officeDocument/2006/relationships/hyperlink" Target="https://pubquiznederland.nl/pubquiz-antwoordformulier/" TargetMode="External"/><Relationship Id="rId8" Type="http://schemas.openxmlformats.org/officeDocument/2006/relationships/hyperlink" Target="https://pubquiznederland.nl/pubquiz-rond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pubquiznederland.nl/pubquiz-vragen/" TargetMode="External"/><Relationship Id="rId4" Type="http://schemas.openxmlformats.org/officeDocument/2006/relationships/image" Target="../media/image8.jpg"/><Relationship Id="rId5" Type="http://schemas.openxmlformats.org/officeDocument/2006/relationships/image" Target="../media/image3.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pubquiznederland.nl/pubquiz-vragen/" TargetMode="External"/><Relationship Id="rId4" Type="http://schemas.openxmlformats.org/officeDocument/2006/relationships/image" Target="../media/image8.jpg"/><Relationship Id="rId5" Type="http://schemas.openxmlformats.org/officeDocument/2006/relationships/image" Target="../media/image3.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3.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3.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pubquiznederland.nl/pubquiz-vragen/meerkeuze-vragen/"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pubquiznederland.nl/pubquiz-vragen/meerkeuze-vragen/" TargetMode="External"/><Relationship Id="rId4" Type="http://schemas.openxmlformats.org/officeDocument/2006/relationships/image" Target="../media/image8.jpg"/><Relationship Id="rId5" Type="http://schemas.openxmlformats.org/officeDocument/2006/relationships/image" Target="../media/image3.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pubquiznederland.nl/pubquiz-vragen/" TargetMode="External"/><Relationship Id="rId4" Type="http://schemas.openxmlformats.org/officeDocument/2006/relationships/image" Target="../media/image8.jpg"/><Relationship Id="rId5" Type="http://schemas.openxmlformats.org/officeDocument/2006/relationships/image" Target="../media/image3.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drive.google.com/file/d/1Ajhk3CuJXnVt7zBGtcrrIyw_BdpbmPn3/view" TargetMode="External"/><Relationship Id="rId4" Type="http://schemas.openxmlformats.org/officeDocument/2006/relationships/image" Target="../media/image7.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15966" l="9918" r="0" t="0"/>
          <a:stretch/>
        </p:blipFill>
        <p:spPr>
          <a:xfrm flipH="1">
            <a:off x="0" y="0"/>
            <a:ext cx="9201600" cy="5727075"/>
          </a:xfrm>
          <a:prstGeom prst="rect">
            <a:avLst/>
          </a:prstGeom>
          <a:blipFill rotWithShape="1">
            <a:blip r:embed="rId4">
              <a:alphaModFix/>
            </a:blip>
            <a:stretch>
              <a:fillRect b="0" l="0" r="0" t="0"/>
            </a:stretch>
          </a:blipFill>
          <a:ln>
            <a:noFill/>
          </a:ln>
          <a:effectLst>
            <a:outerShdw blurRad="285750" rotWithShape="0" algn="bl" dir="9660000" dist="76200">
              <a:srgbClr val="000000">
                <a:alpha val="47000"/>
              </a:srgbClr>
            </a:outerShdw>
          </a:effectLst>
        </p:spPr>
      </p:pic>
      <p:sp>
        <p:nvSpPr>
          <p:cNvPr id="60" name="Google Shape;60;p14"/>
          <p:cNvSpPr txBox="1"/>
          <p:nvPr>
            <p:ph type="ctrTitle"/>
          </p:nvPr>
        </p:nvSpPr>
        <p:spPr>
          <a:xfrm>
            <a:off x="-37425" y="2333475"/>
            <a:ext cx="4125000" cy="100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SzPts val="990"/>
              <a:buNone/>
            </a:pPr>
            <a:r>
              <a:rPr lang="nl" sz="1900">
                <a:solidFill>
                  <a:schemeClr val="lt1"/>
                </a:solidFill>
                <a:latin typeface="Open Sans"/>
                <a:ea typeface="Open Sans"/>
                <a:cs typeface="Open Sans"/>
                <a:sym typeface="Open Sans"/>
              </a:rPr>
              <a:t>{Hier kun je eventueel een korte beschrijving van de PubQuiz geven.}</a:t>
            </a:r>
            <a:endParaRPr sz="1900">
              <a:solidFill>
                <a:schemeClr val="lt1"/>
              </a:solidFill>
              <a:latin typeface="Open Sans"/>
              <a:ea typeface="Open Sans"/>
              <a:cs typeface="Open Sans"/>
              <a:sym typeface="Open Sans"/>
            </a:endParaRPr>
          </a:p>
        </p:txBody>
      </p:sp>
      <p:sp>
        <p:nvSpPr>
          <p:cNvPr id="61" name="Google Shape;61;p14"/>
          <p:cNvSpPr txBox="1"/>
          <p:nvPr>
            <p:ph type="ctrTitle"/>
          </p:nvPr>
        </p:nvSpPr>
        <p:spPr>
          <a:xfrm>
            <a:off x="0" y="1717700"/>
            <a:ext cx="92016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1679">
                <a:solidFill>
                  <a:schemeClr val="lt1"/>
                </a:solidFill>
                <a:latin typeface="Open Sans"/>
                <a:ea typeface="Open Sans"/>
                <a:cs typeface="Open Sans"/>
                <a:sym typeface="Open Sans"/>
              </a:rPr>
              <a:t>{DATUM}</a:t>
            </a:r>
            <a:endParaRPr b="1" sz="1679">
              <a:solidFill>
                <a:schemeClr val="lt1"/>
              </a:solidFill>
              <a:latin typeface="Open Sans"/>
              <a:ea typeface="Open Sans"/>
              <a:cs typeface="Open Sans"/>
              <a:sym typeface="Open Sans"/>
            </a:endParaRPr>
          </a:p>
        </p:txBody>
      </p:sp>
      <p:sp>
        <p:nvSpPr>
          <p:cNvPr id="62" name="Google Shape;62;p14"/>
          <p:cNvSpPr txBox="1"/>
          <p:nvPr>
            <p:ph type="ctrTitle"/>
          </p:nvPr>
        </p:nvSpPr>
        <p:spPr>
          <a:xfrm>
            <a:off x="0" y="714200"/>
            <a:ext cx="9144000" cy="1003500"/>
          </a:xfrm>
          <a:prstGeom prst="rect">
            <a:avLst/>
          </a:prstGeom>
          <a:no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4000">
                <a:solidFill>
                  <a:schemeClr val="lt1"/>
                </a:solidFill>
                <a:latin typeface="Open Sans"/>
                <a:ea typeface="Open Sans"/>
                <a:cs typeface="Open Sans"/>
                <a:sym typeface="Open Sans"/>
              </a:rPr>
              <a:t>{PUBQUIZ TITEL}</a:t>
            </a:r>
            <a:endParaRPr b="1" sz="4000">
              <a:solidFill>
                <a:schemeClr val="lt1"/>
              </a:solidFill>
              <a:latin typeface="Open Sans"/>
              <a:ea typeface="Open Sans"/>
              <a:cs typeface="Open Sans"/>
              <a:sym typeface="Open Sans"/>
            </a:endParaRPr>
          </a:p>
        </p:txBody>
      </p:sp>
      <p:sp>
        <p:nvSpPr>
          <p:cNvPr id="63" name="Google Shape;63;p14"/>
          <p:cNvSpPr txBox="1"/>
          <p:nvPr/>
        </p:nvSpPr>
        <p:spPr>
          <a:xfrm>
            <a:off x="0" y="4681800"/>
            <a:ext cx="6290700" cy="323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Geef je PubQuiz een naam, datum en eventueel omschrijving. Zoek een bijpassende afbeelding. </a:t>
            </a:r>
            <a:endParaRPr i="1" sz="900">
              <a:highlight>
                <a:srgbClr val="FFFF00"/>
              </a:highlight>
            </a:endParaRPr>
          </a:p>
        </p:txBody>
      </p:sp>
      <p:sp>
        <p:nvSpPr>
          <p:cNvPr id="64" name="Google Shape;64;p14"/>
          <p:cNvSpPr txBox="1"/>
          <p:nvPr/>
        </p:nvSpPr>
        <p:spPr>
          <a:xfrm>
            <a:off x="-37425" y="4227475"/>
            <a:ext cx="3148800" cy="554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1200">
                <a:highlight>
                  <a:srgbClr val="FFFF00"/>
                </a:highlight>
              </a:rPr>
              <a:t>Maak je eigen kopie via Bestand &gt; Kopie Maken &gt; Hele presentatie</a:t>
            </a:r>
            <a:endParaRPr i="1" sz="1200">
              <a:highlight>
                <a:srgbClr val="FFFF00"/>
              </a:highlight>
            </a:endParaRPr>
          </a:p>
        </p:txBody>
      </p:sp>
      <p:pic>
        <p:nvPicPr>
          <p:cNvPr id="65" name="Google Shape;65;p14"/>
          <p:cNvPicPr preferRelativeResize="0"/>
          <p:nvPr/>
        </p:nvPicPr>
        <p:blipFill>
          <a:blip r:embed="rId5">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txBox="1"/>
          <p:nvPr>
            <p:ph type="ctrTitle"/>
          </p:nvPr>
        </p:nvSpPr>
        <p:spPr>
          <a:xfrm>
            <a:off x="0" y="-100"/>
            <a:ext cx="9144000" cy="714300"/>
          </a:xfrm>
          <a:prstGeom prst="rect">
            <a:avLst/>
          </a:prstGeom>
          <a:solidFill>
            <a:srgbClr val="990000"/>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4000">
                <a:solidFill>
                  <a:schemeClr val="lt1"/>
                </a:solidFill>
                <a:latin typeface="Inconsolata"/>
                <a:ea typeface="Inconsolata"/>
                <a:cs typeface="Inconsolata"/>
                <a:sym typeface="Inconsolata"/>
              </a:rPr>
              <a:t> </a:t>
            </a:r>
            <a:endParaRPr sz="4000">
              <a:solidFill>
                <a:schemeClr val="lt1"/>
              </a:solidFill>
              <a:latin typeface="Inconsolata"/>
              <a:ea typeface="Inconsolata"/>
              <a:cs typeface="Inconsolata"/>
              <a:sym typeface="Inconsolata"/>
            </a:endParaRPr>
          </a:p>
        </p:txBody>
      </p:sp>
      <p:sp>
        <p:nvSpPr>
          <p:cNvPr id="179" name="Google Shape;179;p23"/>
          <p:cNvSpPr txBox="1"/>
          <p:nvPr>
            <p:ph type="ctrTitle"/>
          </p:nvPr>
        </p:nvSpPr>
        <p:spPr>
          <a:xfrm>
            <a:off x="0" y="714202"/>
            <a:ext cx="9201600" cy="607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b="1" lang="nl" sz="1679">
                <a:latin typeface="Open Sans"/>
                <a:ea typeface="Open Sans"/>
                <a:cs typeface="Open Sans"/>
                <a:sym typeface="Open Sans"/>
              </a:rPr>
              <a:t>MEER PUBQUIZ TIPS &amp; ARTIKELEN</a:t>
            </a:r>
            <a:endParaRPr b="1" sz="1679">
              <a:latin typeface="Open Sans"/>
              <a:ea typeface="Open Sans"/>
              <a:cs typeface="Open Sans"/>
              <a:sym typeface="Open Sans"/>
            </a:endParaRPr>
          </a:p>
        </p:txBody>
      </p:sp>
      <p:sp>
        <p:nvSpPr>
          <p:cNvPr id="180" name="Google Shape;180;p23"/>
          <p:cNvSpPr txBox="1"/>
          <p:nvPr>
            <p:ph type="ctrTitle"/>
          </p:nvPr>
        </p:nvSpPr>
        <p:spPr>
          <a:xfrm>
            <a:off x="0" y="1396775"/>
            <a:ext cx="5434500" cy="23250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3"/>
              </a:rPr>
              <a:t>Kant-en-klare PubQuizzen in onze shop</a:t>
            </a:r>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4"/>
              </a:rPr>
              <a:t>PubQuiz Maken</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5"/>
              </a:rPr>
              <a:t>PubQuiz organiseren</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6"/>
              </a:rPr>
              <a:t>PubQuiz vragen</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7"/>
              </a:rPr>
              <a:t>PubQuiz Antwoordenblad (gratis)</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8"/>
              </a:rPr>
              <a:t>PubQuiz Rondes</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9"/>
              </a:rPr>
              <a:t>Voorbeeld PubQuiz</a:t>
            </a:r>
            <a:endParaRPr sz="1900">
              <a:latin typeface="Open Sans"/>
              <a:ea typeface="Open Sans"/>
              <a:cs typeface="Open Sans"/>
              <a:sym typeface="Open Sans"/>
            </a:endParaRPr>
          </a:p>
          <a:p>
            <a:pPr indent="-349250" lvl="0" marL="457200" rtl="0" algn="l">
              <a:spcBef>
                <a:spcPts val="0"/>
              </a:spcBef>
              <a:spcAft>
                <a:spcPts val="0"/>
              </a:spcAft>
              <a:buSzPts val="1900"/>
              <a:buFont typeface="Open Sans"/>
              <a:buChar char="-"/>
            </a:pPr>
            <a:r>
              <a:rPr lang="nl" sz="1900" u="sng">
                <a:solidFill>
                  <a:schemeClr val="hlink"/>
                </a:solidFill>
                <a:latin typeface="Open Sans"/>
                <a:ea typeface="Open Sans"/>
                <a:cs typeface="Open Sans"/>
                <a:sym typeface="Open Sans"/>
                <a:hlinkClick r:id="rId10"/>
              </a:rPr>
              <a:t>PubQuiz in de buurt</a:t>
            </a:r>
            <a:endParaRPr sz="1900">
              <a:latin typeface="Open Sans"/>
              <a:ea typeface="Open Sans"/>
              <a:cs typeface="Open Sans"/>
              <a:sym typeface="Open Sans"/>
            </a:endParaRPr>
          </a:p>
          <a:p>
            <a:pPr indent="0" lvl="0" marL="457200" rtl="0" algn="l">
              <a:spcBef>
                <a:spcPts val="0"/>
              </a:spcBef>
              <a:spcAft>
                <a:spcPts val="0"/>
              </a:spcAft>
              <a:buNone/>
            </a:pPr>
            <a:r>
              <a:t/>
            </a:r>
            <a:endParaRPr sz="1900">
              <a:latin typeface="Open Sans"/>
              <a:ea typeface="Open Sans"/>
              <a:cs typeface="Open Sans"/>
              <a:sym typeface="Open Sans"/>
            </a:endParaRPr>
          </a:p>
        </p:txBody>
      </p:sp>
      <p:pic>
        <p:nvPicPr>
          <p:cNvPr id="181" name="Google Shape;181;p23"/>
          <p:cNvPicPr preferRelativeResize="0"/>
          <p:nvPr/>
        </p:nvPicPr>
        <p:blipFill>
          <a:blip r:embed="rId11">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ctrTitle"/>
          </p:nvPr>
        </p:nvSpPr>
        <p:spPr>
          <a:xfrm>
            <a:off x="0" y="-100"/>
            <a:ext cx="9144000" cy="714300"/>
          </a:xfrm>
          <a:prstGeom prst="rect">
            <a:avLst/>
          </a:prstGeom>
          <a:solidFill>
            <a:srgbClr val="990000"/>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3200">
                <a:solidFill>
                  <a:schemeClr val="lt1"/>
                </a:solidFill>
                <a:latin typeface="Open Sans"/>
                <a:ea typeface="Open Sans"/>
                <a:cs typeface="Open Sans"/>
                <a:sym typeface="Open Sans"/>
              </a:rPr>
              <a:t>RONDE {X}: {OPEN VRAGEN}</a:t>
            </a:r>
            <a:endParaRPr sz="3200">
              <a:solidFill>
                <a:schemeClr val="lt1"/>
              </a:solidFill>
              <a:latin typeface="Open Sans"/>
              <a:ea typeface="Open Sans"/>
              <a:cs typeface="Open Sans"/>
              <a:sym typeface="Open Sans"/>
            </a:endParaRPr>
          </a:p>
        </p:txBody>
      </p:sp>
      <p:sp>
        <p:nvSpPr>
          <p:cNvPr id="71" name="Google Shape;71;p15"/>
          <p:cNvSpPr txBox="1"/>
          <p:nvPr>
            <p:ph type="ctrTitle"/>
          </p:nvPr>
        </p:nvSpPr>
        <p:spPr>
          <a:xfrm>
            <a:off x="0" y="1247000"/>
            <a:ext cx="4554900" cy="100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SzPts val="990"/>
              <a:buNone/>
            </a:pPr>
            <a:r>
              <a:rPr lang="nl" sz="1900">
                <a:latin typeface="Open Sans Light"/>
                <a:ea typeface="Open Sans Light"/>
                <a:cs typeface="Open Sans Light"/>
                <a:sym typeface="Open Sans Light"/>
              </a:rPr>
              <a:t>Stel hier je open vraag. Zorg dat deze goed leesbaar is voor de deelnemers en duidelijk is verwoord. In onze </a:t>
            </a:r>
            <a:r>
              <a:rPr lang="nl" sz="1900" u="sng">
                <a:solidFill>
                  <a:schemeClr val="hlink"/>
                </a:solidFill>
                <a:latin typeface="Open Sans Light"/>
                <a:ea typeface="Open Sans Light"/>
                <a:cs typeface="Open Sans Light"/>
                <a:sym typeface="Open Sans Light"/>
                <a:hlinkClick r:id="rId3"/>
              </a:rPr>
              <a:t>vragen sectie</a:t>
            </a:r>
            <a:r>
              <a:rPr lang="nl" sz="1900">
                <a:latin typeface="Open Sans Light"/>
                <a:ea typeface="Open Sans Light"/>
                <a:cs typeface="Open Sans Light"/>
                <a:sym typeface="Open Sans Light"/>
              </a:rPr>
              <a:t> vind je honderden open vragen waar je inspiratie uit kunt halen.</a:t>
            </a:r>
            <a:endParaRPr sz="1900">
              <a:latin typeface="Open Sans Light"/>
              <a:ea typeface="Open Sans Light"/>
              <a:cs typeface="Open Sans Light"/>
              <a:sym typeface="Open Sans Light"/>
            </a:endParaRPr>
          </a:p>
        </p:txBody>
      </p:sp>
      <p:sp>
        <p:nvSpPr>
          <p:cNvPr id="72" name="Google Shape;72;p15"/>
          <p:cNvSpPr txBox="1"/>
          <p:nvPr>
            <p:ph type="ctrTitle"/>
          </p:nvPr>
        </p:nvSpPr>
        <p:spPr>
          <a:xfrm>
            <a:off x="0" y="714200"/>
            <a:ext cx="92016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1679">
                <a:latin typeface="Open Sans SemiBold"/>
                <a:ea typeface="Open Sans SemiBold"/>
                <a:cs typeface="Open Sans SemiBold"/>
                <a:sym typeface="Open Sans SemiBold"/>
              </a:rPr>
              <a:t>VRAAG 1</a:t>
            </a:r>
            <a:endParaRPr sz="1679">
              <a:latin typeface="Open Sans SemiBold"/>
              <a:ea typeface="Open Sans SemiBold"/>
              <a:cs typeface="Open Sans SemiBold"/>
              <a:sym typeface="Open Sans SemiBold"/>
            </a:endParaRPr>
          </a:p>
        </p:txBody>
      </p:sp>
      <p:pic>
        <p:nvPicPr>
          <p:cNvPr id="73" name="Google Shape;73;p15"/>
          <p:cNvPicPr preferRelativeResize="0"/>
          <p:nvPr/>
        </p:nvPicPr>
        <p:blipFill rotWithShape="1">
          <a:blip r:embed="rId4">
            <a:alphaModFix/>
          </a:blip>
          <a:srcRect b="24969" l="37492" r="26643" t="17456"/>
          <a:stretch/>
        </p:blipFill>
        <p:spPr>
          <a:xfrm>
            <a:off x="5799535" y="1212450"/>
            <a:ext cx="2756400" cy="2952300"/>
          </a:xfrm>
          <a:prstGeom prst="ellipse">
            <a:avLst/>
          </a:prstGeom>
          <a:blipFill rotWithShape="1">
            <a:blip r:embed="rId5">
              <a:alphaModFix/>
            </a:blip>
            <a:stretch>
              <a:fillRect b="0" l="0" r="0" t="0"/>
            </a:stretch>
          </a:blipFill>
          <a:ln cap="flat" cmpd="sng" w="9525">
            <a:solidFill>
              <a:srgbClr val="999999"/>
            </a:solidFill>
            <a:prstDash val="solid"/>
            <a:round/>
            <a:headEnd len="sm" w="sm" type="none"/>
            <a:tailEnd len="sm" w="sm" type="none"/>
          </a:ln>
        </p:spPr>
      </p:pic>
      <p:sp>
        <p:nvSpPr>
          <p:cNvPr id="74" name="Google Shape;74;p15"/>
          <p:cNvSpPr txBox="1"/>
          <p:nvPr/>
        </p:nvSpPr>
        <p:spPr>
          <a:xfrm>
            <a:off x="0" y="4597800"/>
            <a:ext cx="62907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Geschikt voor een ronde met open vragen. Kopieer de slide voor elke vraag in de ronde. Zoek een bijpassende afbeelding.  Vul de vraag en antwoorden in. Pas het nummer van de vraag aan.</a:t>
            </a:r>
            <a:endParaRPr i="1" sz="900">
              <a:highlight>
                <a:srgbClr val="FFFF00"/>
              </a:highlight>
            </a:endParaRPr>
          </a:p>
        </p:txBody>
      </p:sp>
      <p:pic>
        <p:nvPicPr>
          <p:cNvPr id="75" name="Google Shape;75;p15"/>
          <p:cNvPicPr preferRelativeResize="0"/>
          <p:nvPr/>
        </p:nvPicPr>
        <p:blipFill>
          <a:blip r:embed="rId6">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ctrTitle"/>
          </p:nvPr>
        </p:nvSpPr>
        <p:spPr>
          <a:xfrm>
            <a:off x="0" y="-100"/>
            <a:ext cx="9144000" cy="714300"/>
          </a:xfrm>
          <a:prstGeom prst="rect">
            <a:avLst/>
          </a:prstGeom>
          <a:solidFill>
            <a:srgbClr val="990000"/>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3200">
                <a:solidFill>
                  <a:schemeClr val="lt1"/>
                </a:solidFill>
                <a:latin typeface="Open Sans"/>
                <a:ea typeface="Open Sans"/>
                <a:cs typeface="Open Sans"/>
                <a:sym typeface="Open Sans"/>
              </a:rPr>
              <a:t>RONDE {X}: {OPEN VRAGEN}</a:t>
            </a:r>
            <a:endParaRPr sz="3200">
              <a:solidFill>
                <a:schemeClr val="lt1"/>
              </a:solidFill>
              <a:latin typeface="Open Sans"/>
              <a:ea typeface="Open Sans"/>
              <a:cs typeface="Open Sans"/>
              <a:sym typeface="Open Sans"/>
            </a:endParaRPr>
          </a:p>
        </p:txBody>
      </p:sp>
      <p:sp>
        <p:nvSpPr>
          <p:cNvPr id="81" name="Google Shape;81;p16"/>
          <p:cNvSpPr txBox="1"/>
          <p:nvPr>
            <p:ph type="ctrTitle"/>
          </p:nvPr>
        </p:nvSpPr>
        <p:spPr>
          <a:xfrm>
            <a:off x="4186525" y="1667025"/>
            <a:ext cx="4697400" cy="100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SzPts val="990"/>
              <a:buNone/>
            </a:pPr>
            <a:r>
              <a:rPr lang="nl" sz="1900">
                <a:latin typeface="Open Sans Light"/>
                <a:ea typeface="Open Sans Light"/>
                <a:cs typeface="Open Sans Light"/>
                <a:sym typeface="Open Sans Light"/>
              </a:rPr>
              <a:t>Stel hier je open vraag. Zorg dat deze goed leesbaar is voor de deelnemers en duidelijk is verwoord. In onze </a:t>
            </a:r>
            <a:r>
              <a:rPr lang="nl" sz="1900" u="sng">
                <a:solidFill>
                  <a:schemeClr val="hlink"/>
                </a:solidFill>
                <a:latin typeface="Open Sans Light"/>
                <a:ea typeface="Open Sans Light"/>
                <a:cs typeface="Open Sans Light"/>
                <a:sym typeface="Open Sans Light"/>
                <a:hlinkClick r:id="rId3"/>
              </a:rPr>
              <a:t>vragen sectie</a:t>
            </a:r>
            <a:r>
              <a:rPr lang="nl" sz="1900">
                <a:latin typeface="Open Sans Light"/>
                <a:ea typeface="Open Sans Light"/>
                <a:cs typeface="Open Sans Light"/>
                <a:sym typeface="Open Sans Light"/>
              </a:rPr>
              <a:t> vind je honderden open vragen waar je inspiratie uit kunt halen.</a:t>
            </a:r>
            <a:endParaRPr sz="1900">
              <a:latin typeface="Open Sans Light"/>
              <a:ea typeface="Open Sans Light"/>
              <a:cs typeface="Open Sans Light"/>
              <a:sym typeface="Open Sans Light"/>
            </a:endParaRPr>
          </a:p>
        </p:txBody>
      </p:sp>
      <p:sp>
        <p:nvSpPr>
          <p:cNvPr id="82" name="Google Shape;82;p16"/>
          <p:cNvSpPr txBox="1"/>
          <p:nvPr>
            <p:ph type="ctrTitle"/>
          </p:nvPr>
        </p:nvSpPr>
        <p:spPr>
          <a:xfrm>
            <a:off x="4186525" y="1205300"/>
            <a:ext cx="85812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1679">
                <a:latin typeface="Open Sans SemiBold"/>
                <a:ea typeface="Open Sans SemiBold"/>
                <a:cs typeface="Open Sans SemiBold"/>
                <a:sym typeface="Open Sans SemiBold"/>
              </a:rPr>
              <a:t>VRAAG 2</a:t>
            </a:r>
            <a:endParaRPr sz="1679">
              <a:latin typeface="Open Sans SemiBold"/>
              <a:ea typeface="Open Sans SemiBold"/>
              <a:cs typeface="Open Sans SemiBold"/>
              <a:sym typeface="Open Sans SemiBold"/>
            </a:endParaRPr>
          </a:p>
        </p:txBody>
      </p:sp>
      <p:sp>
        <p:nvSpPr>
          <p:cNvPr id="83" name="Google Shape;83;p16"/>
          <p:cNvSpPr txBox="1"/>
          <p:nvPr/>
        </p:nvSpPr>
        <p:spPr>
          <a:xfrm>
            <a:off x="3967450" y="4469550"/>
            <a:ext cx="4974900" cy="600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Geschikt voor een ronde met open vragen. Kopieer de slide voor elke vraag in de ronde. Zoek een bijpassende afbeelding.  Vul de vraag en antwoorden in. Pas het nummer van de vraag aan.</a:t>
            </a:r>
            <a:endParaRPr i="1" sz="900">
              <a:highlight>
                <a:srgbClr val="FFFF00"/>
              </a:highlight>
            </a:endParaRPr>
          </a:p>
        </p:txBody>
      </p:sp>
      <p:pic>
        <p:nvPicPr>
          <p:cNvPr id="84" name="Google Shape;84;p16"/>
          <p:cNvPicPr preferRelativeResize="0"/>
          <p:nvPr/>
        </p:nvPicPr>
        <p:blipFill rotWithShape="1">
          <a:blip r:embed="rId4">
            <a:alphaModFix/>
          </a:blip>
          <a:srcRect b="0" l="21226" r="14646" t="0"/>
          <a:stretch/>
        </p:blipFill>
        <p:spPr>
          <a:xfrm flipH="1">
            <a:off x="0" y="714200"/>
            <a:ext cx="4186525" cy="4355650"/>
          </a:xfrm>
          <a:prstGeom prst="rect">
            <a:avLst/>
          </a:prstGeom>
          <a:blipFill rotWithShape="1">
            <a:blip r:embed="rId5">
              <a:alphaModFix/>
            </a:blip>
            <a:stretch>
              <a:fillRect b="0" l="0" r="0" t="0"/>
            </a:stretch>
          </a:blipFill>
          <a:ln>
            <a:noFill/>
          </a:ln>
          <a:effectLst>
            <a:outerShdw blurRad="142875" rotWithShape="0" algn="bl" dir="8460000" dist="76200">
              <a:srgbClr val="000000">
                <a:alpha val="47000"/>
              </a:srgbClr>
            </a:outerShdw>
          </a:effectLst>
        </p:spPr>
      </p:pic>
      <p:pic>
        <p:nvPicPr>
          <p:cNvPr id="85" name="Google Shape;85;p16"/>
          <p:cNvPicPr preferRelativeResize="0"/>
          <p:nvPr/>
        </p:nvPicPr>
        <p:blipFill>
          <a:blip r:embed="rId6">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7"/>
          <p:cNvPicPr preferRelativeResize="0"/>
          <p:nvPr/>
        </p:nvPicPr>
        <p:blipFill rotWithShape="1">
          <a:blip r:embed="rId3">
            <a:alphaModFix/>
          </a:blip>
          <a:srcRect b="24969" l="37492" r="26643" t="17456"/>
          <a:stretch/>
        </p:blipFill>
        <p:spPr>
          <a:xfrm>
            <a:off x="432400" y="10223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91" name="Google Shape;91;p17"/>
          <p:cNvPicPr preferRelativeResize="0"/>
          <p:nvPr/>
        </p:nvPicPr>
        <p:blipFill rotWithShape="1">
          <a:blip r:embed="rId3">
            <a:alphaModFix/>
          </a:blip>
          <a:srcRect b="24969" l="37492" r="26643" t="17456"/>
          <a:stretch/>
        </p:blipFill>
        <p:spPr>
          <a:xfrm>
            <a:off x="2075200" y="1269062"/>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92" name="Google Shape;92;p17"/>
          <p:cNvPicPr preferRelativeResize="0"/>
          <p:nvPr/>
        </p:nvPicPr>
        <p:blipFill rotWithShape="1">
          <a:blip r:embed="rId3">
            <a:alphaModFix/>
          </a:blip>
          <a:srcRect b="24969" l="37492" r="26643" t="17456"/>
          <a:stretch/>
        </p:blipFill>
        <p:spPr>
          <a:xfrm>
            <a:off x="3691200" y="1056637"/>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93" name="Google Shape;93;p17"/>
          <p:cNvPicPr preferRelativeResize="0"/>
          <p:nvPr/>
        </p:nvPicPr>
        <p:blipFill rotWithShape="1">
          <a:blip r:embed="rId3">
            <a:alphaModFix/>
          </a:blip>
          <a:srcRect b="24969" l="37492" r="26643" t="17456"/>
          <a:stretch/>
        </p:blipFill>
        <p:spPr>
          <a:xfrm>
            <a:off x="5332375" y="12690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94" name="Google Shape;94;p17"/>
          <p:cNvPicPr preferRelativeResize="0"/>
          <p:nvPr/>
        </p:nvPicPr>
        <p:blipFill rotWithShape="1">
          <a:blip r:embed="rId3">
            <a:alphaModFix/>
          </a:blip>
          <a:srcRect b="24969" l="37492" r="26643" t="17456"/>
          <a:stretch/>
        </p:blipFill>
        <p:spPr>
          <a:xfrm>
            <a:off x="6950000" y="1188175"/>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95" name="Google Shape;95;p17"/>
          <p:cNvPicPr preferRelativeResize="0"/>
          <p:nvPr/>
        </p:nvPicPr>
        <p:blipFill rotWithShape="1">
          <a:blip r:embed="rId3">
            <a:alphaModFix/>
          </a:blip>
          <a:srcRect b="24969" l="37492" r="26643" t="17456"/>
          <a:stretch/>
        </p:blipFill>
        <p:spPr>
          <a:xfrm>
            <a:off x="447550" y="27927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96" name="Google Shape;96;p17"/>
          <p:cNvPicPr preferRelativeResize="0"/>
          <p:nvPr/>
        </p:nvPicPr>
        <p:blipFill rotWithShape="1">
          <a:blip r:embed="rId3">
            <a:alphaModFix/>
          </a:blip>
          <a:srcRect b="24969" l="37492" r="26643" t="17456"/>
          <a:stretch/>
        </p:blipFill>
        <p:spPr>
          <a:xfrm>
            <a:off x="2079738" y="30444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97" name="Google Shape;97;p17"/>
          <p:cNvPicPr preferRelativeResize="0"/>
          <p:nvPr/>
        </p:nvPicPr>
        <p:blipFill rotWithShape="1">
          <a:blip r:embed="rId3">
            <a:alphaModFix/>
          </a:blip>
          <a:srcRect b="24969" l="37492" r="26643" t="17456"/>
          <a:stretch/>
        </p:blipFill>
        <p:spPr>
          <a:xfrm>
            <a:off x="3711950" y="280275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98" name="Google Shape;98;p17"/>
          <p:cNvPicPr preferRelativeResize="0"/>
          <p:nvPr/>
        </p:nvPicPr>
        <p:blipFill rotWithShape="1">
          <a:blip r:embed="rId3">
            <a:alphaModFix/>
          </a:blip>
          <a:srcRect b="24969" l="37492" r="26643" t="17456"/>
          <a:stretch/>
        </p:blipFill>
        <p:spPr>
          <a:xfrm>
            <a:off x="5355913" y="3124425"/>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pic>
        <p:nvPicPr>
          <p:cNvPr id="99" name="Google Shape;99;p17"/>
          <p:cNvPicPr preferRelativeResize="0"/>
          <p:nvPr/>
        </p:nvPicPr>
        <p:blipFill rotWithShape="1">
          <a:blip r:embed="rId3">
            <a:alphaModFix/>
          </a:blip>
          <a:srcRect b="24969" l="37492" r="26643" t="17456"/>
          <a:stretch/>
        </p:blipFill>
        <p:spPr>
          <a:xfrm>
            <a:off x="6976338" y="3017800"/>
            <a:ext cx="1422600" cy="1523700"/>
          </a:xfrm>
          <a:prstGeom prst="ellipse">
            <a:avLst/>
          </a:prstGeom>
          <a:blipFill rotWithShape="1">
            <a:blip r:embed="rId4">
              <a:alphaModFix/>
            </a:blip>
            <a:stretch>
              <a:fillRect b="0" l="0" r="0" t="0"/>
            </a:stretch>
          </a:blipFill>
          <a:ln cap="flat" cmpd="sng" w="9525">
            <a:solidFill>
              <a:srgbClr val="999999"/>
            </a:solidFill>
            <a:prstDash val="solid"/>
            <a:round/>
            <a:headEnd len="sm" w="sm" type="none"/>
            <a:tailEnd len="sm" w="sm" type="none"/>
          </a:ln>
        </p:spPr>
      </p:pic>
      <p:sp>
        <p:nvSpPr>
          <p:cNvPr id="100" name="Google Shape;100;p17"/>
          <p:cNvSpPr txBox="1"/>
          <p:nvPr>
            <p:ph type="ctrTitle"/>
          </p:nvPr>
        </p:nvSpPr>
        <p:spPr>
          <a:xfrm>
            <a:off x="0" y="-100"/>
            <a:ext cx="9144000" cy="714300"/>
          </a:xfrm>
          <a:prstGeom prst="rect">
            <a:avLst/>
          </a:prstGeom>
          <a:solidFill>
            <a:srgbClr val="990000"/>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3200">
                <a:solidFill>
                  <a:schemeClr val="lt1"/>
                </a:solidFill>
                <a:latin typeface="Open Sans"/>
                <a:ea typeface="Open Sans"/>
                <a:cs typeface="Open Sans"/>
                <a:sym typeface="Open Sans"/>
              </a:rPr>
              <a:t>RONDE {X}: {WIE IS HET</a:t>
            </a:r>
            <a:r>
              <a:rPr lang="nl" sz="3200">
                <a:solidFill>
                  <a:schemeClr val="lt1"/>
                </a:solidFill>
                <a:latin typeface="Open Sans"/>
                <a:ea typeface="Open Sans"/>
                <a:cs typeface="Open Sans"/>
                <a:sym typeface="Open Sans"/>
              </a:rPr>
              <a:t>?}</a:t>
            </a:r>
            <a:endParaRPr sz="3200">
              <a:solidFill>
                <a:schemeClr val="lt1"/>
              </a:solidFill>
              <a:latin typeface="Open Sans"/>
              <a:ea typeface="Open Sans"/>
              <a:cs typeface="Open Sans"/>
              <a:sym typeface="Open Sans"/>
            </a:endParaRPr>
          </a:p>
        </p:txBody>
      </p:sp>
      <p:sp>
        <p:nvSpPr>
          <p:cNvPr id="101" name="Google Shape;101;p17"/>
          <p:cNvSpPr txBox="1"/>
          <p:nvPr/>
        </p:nvSpPr>
        <p:spPr>
          <a:xfrm>
            <a:off x="131475" y="4681800"/>
            <a:ext cx="51405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Voeg afbeeldingen toe, bijvoorbeeld van bekende Nederlanders, stripfiguren of muzikanten. Rechtermuisknop op de afbeelding &gt; Afbeelding vervangen</a:t>
            </a:r>
            <a:endParaRPr i="1" sz="900">
              <a:highlight>
                <a:srgbClr val="FFFF00"/>
              </a:highlight>
            </a:endParaRPr>
          </a:p>
        </p:txBody>
      </p:sp>
      <p:pic>
        <p:nvPicPr>
          <p:cNvPr id="102" name="Google Shape;102;p17"/>
          <p:cNvPicPr preferRelativeResize="0"/>
          <p:nvPr/>
        </p:nvPicPr>
        <p:blipFill>
          <a:blip r:embed="rId5">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8"/>
          <p:cNvPicPr preferRelativeResize="0"/>
          <p:nvPr/>
        </p:nvPicPr>
        <p:blipFill rotWithShape="1">
          <a:blip r:embed="rId3">
            <a:alphaModFix/>
          </a:blip>
          <a:srcRect b="0" l="22252" r="10070" t="0"/>
          <a:stretch/>
        </p:blipFill>
        <p:spPr>
          <a:xfrm>
            <a:off x="538650" y="1156400"/>
            <a:ext cx="1343150" cy="1324150"/>
          </a:xfrm>
          <a:prstGeom prst="rect">
            <a:avLst/>
          </a:prstGeom>
          <a:blipFill rotWithShape="1">
            <a:blip r:embed="rId4">
              <a:alphaModFix/>
            </a:blip>
            <a:stretch>
              <a:fillRect b="0" l="0" r="0" t="0"/>
            </a:stretch>
          </a:blipFill>
          <a:ln>
            <a:noFill/>
          </a:ln>
        </p:spPr>
      </p:pic>
      <p:sp>
        <p:nvSpPr>
          <p:cNvPr id="108" name="Google Shape;108;p18"/>
          <p:cNvSpPr txBox="1"/>
          <p:nvPr>
            <p:ph type="ctrTitle"/>
          </p:nvPr>
        </p:nvSpPr>
        <p:spPr>
          <a:xfrm>
            <a:off x="0" y="-100"/>
            <a:ext cx="9144000" cy="714300"/>
          </a:xfrm>
          <a:prstGeom prst="rect">
            <a:avLst/>
          </a:prstGeom>
          <a:solidFill>
            <a:srgbClr val="990000"/>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3200">
                <a:solidFill>
                  <a:schemeClr val="lt1"/>
                </a:solidFill>
                <a:latin typeface="Open Sans"/>
                <a:ea typeface="Open Sans"/>
                <a:cs typeface="Open Sans"/>
                <a:sym typeface="Open Sans"/>
              </a:rPr>
              <a:t>RONDE {X}: {PLAATJES}</a:t>
            </a:r>
            <a:endParaRPr sz="3200">
              <a:solidFill>
                <a:schemeClr val="lt1"/>
              </a:solidFill>
              <a:latin typeface="Open Sans"/>
              <a:ea typeface="Open Sans"/>
              <a:cs typeface="Open Sans"/>
              <a:sym typeface="Open Sans"/>
            </a:endParaRPr>
          </a:p>
        </p:txBody>
      </p:sp>
      <p:sp>
        <p:nvSpPr>
          <p:cNvPr id="109" name="Google Shape;109;p18"/>
          <p:cNvSpPr txBox="1"/>
          <p:nvPr/>
        </p:nvSpPr>
        <p:spPr>
          <a:xfrm>
            <a:off x="131475" y="4681800"/>
            <a:ext cx="51405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Voeg afbeeldingen toe, bijvoorbeeld van bekende Nederlanders, stripfiguren of muzikanten. Rechtermuisknop op de afbeelding &gt; Afbeelding vervangen</a:t>
            </a:r>
            <a:endParaRPr i="1" sz="900">
              <a:highlight>
                <a:srgbClr val="FFFF00"/>
              </a:highlight>
            </a:endParaRPr>
          </a:p>
        </p:txBody>
      </p:sp>
      <p:pic>
        <p:nvPicPr>
          <p:cNvPr id="110" name="Google Shape;110;p18"/>
          <p:cNvPicPr preferRelativeResize="0"/>
          <p:nvPr/>
        </p:nvPicPr>
        <p:blipFill rotWithShape="1">
          <a:blip r:embed="rId3">
            <a:alphaModFix/>
          </a:blip>
          <a:srcRect b="0" l="22252" r="10070" t="0"/>
          <a:stretch/>
        </p:blipFill>
        <p:spPr>
          <a:xfrm>
            <a:off x="2114925" y="1156400"/>
            <a:ext cx="1343150" cy="1324150"/>
          </a:xfrm>
          <a:prstGeom prst="rect">
            <a:avLst/>
          </a:prstGeom>
          <a:blipFill rotWithShape="1">
            <a:blip r:embed="rId4">
              <a:alphaModFix/>
            </a:blip>
            <a:stretch>
              <a:fillRect b="0" l="0" r="0" t="0"/>
            </a:stretch>
          </a:blipFill>
          <a:ln>
            <a:noFill/>
          </a:ln>
        </p:spPr>
      </p:pic>
      <p:pic>
        <p:nvPicPr>
          <p:cNvPr id="111" name="Google Shape;111;p18"/>
          <p:cNvPicPr preferRelativeResize="0"/>
          <p:nvPr/>
        </p:nvPicPr>
        <p:blipFill rotWithShape="1">
          <a:blip r:embed="rId3">
            <a:alphaModFix/>
          </a:blip>
          <a:srcRect b="0" l="22252" r="10070" t="0"/>
          <a:stretch/>
        </p:blipFill>
        <p:spPr>
          <a:xfrm>
            <a:off x="3691200" y="1156400"/>
            <a:ext cx="1343150" cy="1324150"/>
          </a:xfrm>
          <a:prstGeom prst="rect">
            <a:avLst/>
          </a:prstGeom>
          <a:blipFill rotWithShape="1">
            <a:blip r:embed="rId4">
              <a:alphaModFix/>
            </a:blip>
            <a:stretch>
              <a:fillRect b="0" l="0" r="0" t="0"/>
            </a:stretch>
          </a:blipFill>
          <a:ln>
            <a:noFill/>
          </a:ln>
        </p:spPr>
      </p:pic>
      <p:pic>
        <p:nvPicPr>
          <p:cNvPr id="112" name="Google Shape;112;p18"/>
          <p:cNvPicPr preferRelativeResize="0"/>
          <p:nvPr/>
        </p:nvPicPr>
        <p:blipFill rotWithShape="1">
          <a:blip r:embed="rId3">
            <a:alphaModFix/>
          </a:blip>
          <a:srcRect b="0" l="22252" r="10070" t="0"/>
          <a:stretch/>
        </p:blipFill>
        <p:spPr>
          <a:xfrm>
            <a:off x="5267475" y="1156400"/>
            <a:ext cx="1343150" cy="1324150"/>
          </a:xfrm>
          <a:prstGeom prst="rect">
            <a:avLst/>
          </a:prstGeom>
          <a:blipFill rotWithShape="1">
            <a:blip r:embed="rId4">
              <a:alphaModFix/>
            </a:blip>
            <a:stretch>
              <a:fillRect b="0" l="0" r="0" t="0"/>
            </a:stretch>
          </a:blipFill>
          <a:ln>
            <a:noFill/>
          </a:ln>
        </p:spPr>
      </p:pic>
      <p:pic>
        <p:nvPicPr>
          <p:cNvPr id="113" name="Google Shape;113;p18"/>
          <p:cNvPicPr preferRelativeResize="0"/>
          <p:nvPr/>
        </p:nvPicPr>
        <p:blipFill rotWithShape="1">
          <a:blip r:embed="rId3">
            <a:alphaModFix/>
          </a:blip>
          <a:srcRect b="0" l="22252" r="10070" t="0"/>
          <a:stretch/>
        </p:blipFill>
        <p:spPr>
          <a:xfrm>
            <a:off x="6843750" y="1156400"/>
            <a:ext cx="1343150" cy="1324150"/>
          </a:xfrm>
          <a:prstGeom prst="rect">
            <a:avLst/>
          </a:prstGeom>
          <a:blipFill rotWithShape="1">
            <a:blip r:embed="rId4">
              <a:alphaModFix/>
            </a:blip>
            <a:stretch>
              <a:fillRect b="0" l="0" r="0" t="0"/>
            </a:stretch>
          </a:blipFill>
          <a:ln>
            <a:noFill/>
          </a:ln>
        </p:spPr>
      </p:pic>
      <p:pic>
        <p:nvPicPr>
          <p:cNvPr id="114" name="Google Shape;114;p18"/>
          <p:cNvPicPr preferRelativeResize="0"/>
          <p:nvPr/>
        </p:nvPicPr>
        <p:blipFill rotWithShape="1">
          <a:blip r:embed="rId3">
            <a:alphaModFix/>
          </a:blip>
          <a:srcRect b="0" l="22252" r="10070" t="0"/>
          <a:stretch/>
        </p:blipFill>
        <p:spPr>
          <a:xfrm>
            <a:off x="538650" y="2879000"/>
            <a:ext cx="1343150" cy="1324150"/>
          </a:xfrm>
          <a:prstGeom prst="rect">
            <a:avLst/>
          </a:prstGeom>
          <a:blipFill rotWithShape="1">
            <a:blip r:embed="rId4">
              <a:alphaModFix/>
            </a:blip>
            <a:stretch>
              <a:fillRect b="0" l="0" r="0" t="0"/>
            </a:stretch>
          </a:blipFill>
          <a:ln>
            <a:noFill/>
          </a:ln>
        </p:spPr>
      </p:pic>
      <p:pic>
        <p:nvPicPr>
          <p:cNvPr id="115" name="Google Shape;115;p18"/>
          <p:cNvPicPr preferRelativeResize="0"/>
          <p:nvPr/>
        </p:nvPicPr>
        <p:blipFill rotWithShape="1">
          <a:blip r:embed="rId3">
            <a:alphaModFix/>
          </a:blip>
          <a:srcRect b="0" l="22252" r="10070" t="0"/>
          <a:stretch/>
        </p:blipFill>
        <p:spPr>
          <a:xfrm>
            <a:off x="2114925" y="2879000"/>
            <a:ext cx="1343150" cy="1324150"/>
          </a:xfrm>
          <a:prstGeom prst="rect">
            <a:avLst/>
          </a:prstGeom>
          <a:blipFill rotWithShape="1">
            <a:blip r:embed="rId4">
              <a:alphaModFix/>
            </a:blip>
            <a:stretch>
              <a:fillRect b="0" l="0" r="0" t="0"/>
            </a:stretch>
          </a:blipFill>
          <a:ln>
            <a:noFill/>
          </a:ln>
        </p:spPr>
      </p:pic>
      <p:pic>
        <p:nvPicPr>
          <p:cNvPr id="116" name="Google Shape;116;p18"/>
          <p:cNvPicPr preferRelativeResize="0"/>
          <p:nvPr/>
        </p:nvPicPr>
        <p:blipFill rotWithShape="1">
          <a:blip r:embed="rId3">
            <a:alphaModFix/>
          </a:blip>
          <a:srcRect b="0" l="22252" r="10070" t="0"/>
          <a:stretch/>
        </p:blipFill>
        <p:spPr>
          <a:xfrm>
            <a:off x="3691200" y="2879000"/>
            <a:ext cx="1343150" cy="1324150"/>
          </a:xfrm>
          <a:prstGeom prst="rect">
            <a:avLst/>
          </a:prstGeom>
          <a:blipFill rotWithShape="1">
            <a:blip r:embed="rId4">
              <a:alphaModFix/>
            </a:blip>
            <a:stretch>
              <a:fillRect b="0" l="0" r="0" t="0"/>
            </a:stretch>
          </a:blipFill>
          <a:ln>
            <a:noFill/>
          </a:ln>
        </p:spPr>
      </p:pic>
      <p:pic>
        <p:nvPicPr>
          <p:cNvPr id="117" name="Google Shape;117;p18"/>
          <p:cNvPicPr preferRelativeResize="0"/>
          <p:nvPr/>
        </p:nvPicPr>
        <p:blipFill rotWithShape="1">
          <a:blip r:embed="rId3">
            <a:alphaModFix/>
          </a:blip>
          <a:srcRect b="0" l="22252" r="10070" t="0"/>
          <a:stretch/>
        </p:blipFill>
        <p:spPr>
          <a:xfrm>
            <a:off x="5267475" y="2879000"/>
            <a:ext cx="1343150" cy="1324150"/>
          </a:xfrm>
          <a:prstGeom prst="rect">
            <a:avLst/>
          </a:prstGeom>
          <a:blipFill rotWithShape="1">
            <a:blip r:embed="rId4">
              <a:alphaModFix/>
            </a:blip>
            <a:stretch>
              <a:fillRect b="0" l="0" r="0" t="0"/>
            </a:stretch>
          </a:blipFill>
          <a:ln>
            <a:noFill/>
          </a:ln>
        </p:spPr>
      </p:pic>
      <p:pic>
        <p:nvPicPr>
          <p:cNvPr id="118" name="Google Shape;118;p18"/>
          <p:cNvPicPr preferRelativeResize="0"/>
          <p:nvPr/>
        </p:nvPicPr>
        <p:blipFill rotWithShape="1">
          <a:blip r:embed="rId3">
            <a:alphaModFix/>
          </a:blip>
          <a:srcRect b="0" l="22252" r="10070" t="0"/>
          <a:stretch/>
        </p:blipFill>
        <p:spPr>
          <a:xfrm>
            <a:off x="6843750" y="2879000"/>
            <a:ext cx="1343150" cy="1324150"/>
          </a:xfrm>
          <a:prstGeom prst="rect">
            <a:avLst/>
          </a:prstGeom>
          <a:blipFill rotWithShape="1">
            <a:blip r:embed="rId4">
              <a:alphaModFix/>
            </a:blip>
            <a:stretch>
              <a:fillRect b="0" l="0" r="0" t="0"/>
            </a:stretch>
          </a:blipFill>
          <a:ln>
            <a:noFill/>
          </a:ln>
        </p:spPr>
      </p:pic>
      <p:pic>
        <p:nvPicPr>
          <p:cNvPr id="119" name="Google Shape;119;p18"/>
          <p:cNvPicPr preferRelativeResize="0"/>
          <p:nvPr/>
        </p:nvPicPr>
        <p:blipFill>
          <a:blip r:embed="rId5">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type="ctrTitle"/>
          </p:nvPr>
        </p:nvSpPr>
        <p:spPr>
          <a:xfrm>
            <a:off x="0" y="-100"/>
            <a:ext cx="9144000" cy="714300"/>
          </a:xfrm>
          <a:prstGeom prst="rect">
            <a:avLst/>
          </a:prstGeom>
          <a:solidFill>
            <a:srgbClr val="990000"/>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3200">
                <a:solidFill>
                  <a:schemeClr val="lt1"/>
                </a:solidFill>
                <a:latin typeface="Open Sans"/>
                <a:ea typeface="Open Sans"/>
                <a:cs typeface="Open Sans"/>
                <a:sym typeface="Open Sans"/>
              </a:rPr>
              <a:t>RONDE {X}: {MEERKEUZE}</a:t>
            </a:r>
            <a:endParaRPr sz="3200">
              <a:solidFill>
                <a:schemeClr val="lt1"/>
              </a:solidFill>
              <a:latin typeface="Open Sans"/>
              <a:ea typeface="Open Sans"/>
              <a:cs typeface="Open Sans"/>
              <a:sym typeface="Open Sans"/>
            </a:endParaRPr>
          </a:p>
        </p:txBody>
      </p:sp>
      <p:sp>
        <p:nvSpPr>
          <p:cNvPr id="125" name="Google Shape;125;p19"/>
          <p:cNvSpPr/>
          <p:nvPr/>
        </p:nvSpPr>
        <p:spPr>
          <a:xfrm>
            <a:off x="0" y="2375300"/>
            <a:ext cx="7072500" cy="420900"/>
          </a:xfrm>
          <a:prstGeom prst="homePlate">
            <a:avLst>
              <a:gd fmla="val 50000" name="adj"/>
            </a:avLst>
          </a:prstGeom>
          <a:solidFill>
            <a:srgbClr val="00000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nl" sz="2200">
                <a:solidFill>
                  <a:srgbClr val="FFFFFF"/>
                </a:solidFill>
                <a:latin typeface="Open Sans Light"/>
                <a:ea typeface="Open Sans Light"/>
                <a:cs typeface="Open Sans Light"/>
                <a:sym typeface="Open Sans Light"/>
              </a:rPr>
              <a:t>A. Antwoord A</a:t>
            </a:r>
            <a:endParaRPr sz="2200">
              <a:solidFill>
                <a:srgbClr val="FFFFFF"/>
              </a:solidFill>
              <a:latin typeface="Open Sans Light"/>
              <a:ea typeface="Open Sans Light"/>
              <a:cs typeface="Open Sans Light"/>
              <a:sym typeface="Open Sans Light"/>
            </a:endParaRPr>
          </a:p>
        </p:txBody>
      </p:sp>
      <p:sp>
        <p:nvSpPr>
          <p:cNvPr id="126" name="Google Shape;126;p19"/>
          <p:cNvSpPr/>
          <p:nvPr/>
        </p:nvSpPr>
        <p:spPr>
          <a:xfrm>
            <a:off x="0" y="2942325"/>
            <a:ext cx="6542100" cy="420900"/>
          </a:xfrm>
          <a:prstGeom prst="homePlate">
            <a:avLst>
              <a:gd fmla="val 50000" name="adj"/>
            </a:avLst>
          </a:prstGeom>
          <a:solidFill>
            <a:srgbClr val="000000"/>
          </a:solid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nl" sz="2200">
                <a:solidFill>
                  <a:srgbClr val="FFFFFF"/>
                </a:solidFill>
                <a:latin typeface="Open Sans Light"/>
                <a:ea typeface="Open Sans Light"/>
                <a:cs typeface="Open Sans Light"/>
                <a:sym typeface="Open Sans Light"/>
              </a:rPr>
              <a:t>B</a:t>
            </a:r>
            <a:r>
              <a:rPr lang="nl" sz="2200">
                <a:solidFill>
                  <a:srgbClr val="FFFFFF"/>
                </a:solidFill>
                <a:latin typeface="Open Sans Light"/>
                <a:ea typeface="Open Sans Light"/>
                <a:cs typeface="Open Sans Light"/>
                <a:sym typeface="Open Sans Light"/>
              </a:rPr>
              <a:t>. Antwoord B</a:t>
            </a:r>
            <a:endParaRPr>
              <a:solidFill>
                <a:srgbClr val="FFFFFF"/>
              </a:solidFill>
              <a:latin typeface="Open Sans Light"/>
              <a:ea typeface="Open Sans Light"/>
              <a:cs typeface="Open Sans Light"/>
              <a:sym typeface="Open Sans Light"/>
            </a:endParaRPr>
          </a:p>
        </p:txBody>
      </p:sp>
      <p:sp>
        <p:nvSpPr>
          <p:cNvPr id="127" name="Google Shape;127;p19"/>
          <p:cNvSpPr/>
          <p:nvPr/>
        </p:nvSpPr>
        <p:spPr>
          <a:xfrm>
            <a:off x="0" y="3509325"/>
            <a:ext cx="6011700" cy="420900"/>
          </a:xfrm>
          <a:prstGeom prst="homePlate">
            <a:avLst>
              <a:gd fmla="val 50000" name="adj"/>
            </a:avLst>
          </a:prstGeom>
          <a:solidFill>
            <a:srgbClr val="000000"/>
          </a:solid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nl" sz="2200">
                <a:solidFill>
                  <a:srgbClr val="FFFFFF"/>
                </a:solidFill>
                <a:latin typeface="Open Sans Light"/>
                <a:ea typeface="Open Sans Light"/>
                <a:cs typeface="Open Sans Light"/>
                <a:sym typeface="Open Sans Light"/>
              </a:rPr>
              <a:t>C</a:t>
            </a:r>
            <a:r>
              <a:rPr lang="nl" sz="2200">
                <a:solidFill>
                  <a:srgbClr val="FFFFFF"/>
                </a:solidFill>
                <a:latin typeface="Open Sans Light"/>
                <a:ea typeface="Open Sans Light"/>
                <a:cs typeface="Open Sans Light"/>
                <a:sym typeface="Open Sans Light"/>
              </a:rPr>
              <a:t>. Antwoord C</a:t>
            </a:r>
            <a:endParaRPr>
              <a:solidFill>
                <a:srgbClr val="FFFFFF"/>
              </a:solidFill>
              <a:latin typeface="Open Sans Light"/>
              <a:ea typeface="Open Sans Light"/>
              <a:cs typeface="Open Sans Light"/>
              <a:sym typeface="Open Sans Light"/>
            </a:endParaRPr>
          </a:p>
        </p:txBody>
      </p:sp>
      <p:sp>
        <p:nvSpPr>
          <p:cNvPr id="128" name="Google Shape;128;p19"/>
          <p:cNvSpPr/>
          <p:nvPr/>
        </p:nvSpPr>
        <p:spPr>
          <a:xfrm>
            <a:off x="0" y="4076350"/>
            <a:ext cx="5481300" cy="420900"/>
          </a:xfrm>
          <a:prstGeom prst="homePlate">
            <a:avLst>
              <a:gd fmla="val 50000" name="adj"/>
            </a:avLst>
          </a:prstGeom>
          <a:solidFill>
            <a:srgbClr val="000000"/>
          </a:solidFill>
          <a:ln>
            <a:noFill/>
          </a:ln>
        </p:spPr>
        <p:txBody>
          <a:bodyPr anchorCtr="0" anchor="ctr" bIns="91425" lIns="91425" spcFirstLastPara="1" rIns="91425" wrap="square" tIns="91425">
            <a:noAutofit/>
          </a:bodyPr>
          <a:lstStyle/>
          <a:p>
            <a:pPr indent="0" lvl="0" marL="457200" rtl="0" algn="l">
              <a:spcBef>
                <a:spcPts val="0"/>
              </a:spcBef>
              <a:spcAft>
                <a:spcPts val="0"/>
              </a:spcAft>
              <a:buNone/>
            </a:pPr>
            <a:r>
              <a:rPr lang="nl" sz="2200">
                <a:solidFill>
                  <a:srgbClr val="FFFFFF"/>
                </a:solidFill>
                <a:latin typeface="Open Sans Light"/>
                <a:ea typeface="Open Sans Light"/>
                <a:cs typeface="Open Sans Light"/>
                <a:sym typeface="Open Sans Light"/>
              </a:rPr>
              <a:t>D</a:t>
            </a:r>
            <a:r>
              <a:rPr lang="nl" sz="2200">
                <a:solidFill>
                  <a:srgbClr val="FFFFFF"/>
                </a:solidFill>
                <a:latin typeface="Open Sans Light"/>
                <a:ea typeface="Open Sans Light"/>
                <a:cs typeface="Open Sans Light"/>
                <a:sym typeface="Open Sans Light"/>
              </a:rPr>
              <a:t>. Antwoord D</a:t>
            </a:r>
            <a:endParaRPr>
              <a:solidFill>
                <a:srgbClr val="FFFFFF"/>
              </a:solidFill>
              <a:latin typeface="Open Sans Light"/>
              <a:ea typeface="Open Sans Light"/>
              <a:cs typeface="Open Sans Light"/>
              <a:sym typeface="Open Sans Light"/>
            </a:endParaRPr>
          </a:p>
        </p:txBody>
      </p:sp>
      <p:sp>
        <p:nvSpPr>
          <p:cNvPr id="129" name="Google Shape;129;p19"/>
          <p:cNvSpPr txBox="1"/>
          <p:nvPr>
            <p:ph type="ctrTitle"/>
          </p:nvPr>
        </p:nvSpPr>
        <p:spPr>
          <a:xfrm>
            <a:off x="0" y="1309400"/>
            <a:ext cx="9144000" cy="100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SzPts val="990"/>
              <a:buNone/>
            </a:pPr>
            <a:r>
              <a:rPr lang="nl" sz="1900">
                <a:latin typeface="Open Sans Light"/>
                <a:ea typeface="Open Sans Light"/>
                <a:cs typeface="Open Sans Light"/>
                <a:sym typeface="Open Sans Light"/>
              </a:rPr>
              <a:t>Stel hier je meerkeuzevraag. Zorg dat deze goed leesbaar is en duidelijk is verwoord. Bekijk onze </a:t>
            </a:r>
            <a:r>
              <a:rPr lang="nl" sz="1900" u="sng">
                <a:solidFill>
                  <a:schemeClr val="hlink"/>
                </a:solidFill>
                <a:latin typeface="Open Sans Light"/>
                <a:ea typeface="Open Sans Light"/>
                <a:cs typeface="Open Sans Light"/>
                <a:sym typeface="Open Sans Light"/>
                <a:hlinkClick r:id="rId3"/>
              </a:rPr>
              <a:t>meerkeuze vragen</a:t>
            </a:r>
            <a:r>
              <a:rPr lang="nl" sz="1900">
                <a:latin typeface="Open Sans Light"/>
                <a:ea typeface="Open Sans Light"/>
                <a:cs typeface="Open Sans Light"/>
                <a:sym typeface="Open Sans Light"/>
              </a:rPr>
              <a:t> voor inspiratie.</a:t>
            </a:r>
            <a:endParaRPr sz="1900">
              <a:latin typeface="Open Sans Light"/>
              <a:ea typeface="Open Sans Light"/>
              <a:cs typeface="Open Sans Light"/>
              <a:sym typeface="Open Sans Light"/>
            </a:endParaRPr>
          </a:p>
        </p:txBody>
      </p:sp>
      <p:sp>
        <p:nvSpPr>
          <p:cNvPr id="130" name="Google Shape;130;p19"/>
          <p:cNvSpPr txBox="1"/>
          <p:nvPr/>
        </p:nvSpPr>
        <p:spPr>
          <a:xfrm>
            <a:off x="0" y="4681800"/>
            <a:ext cx="49521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Geschikt voor een Meerkeuze ronde in een quiz. Vul de vraag en antwoorden in. </a:t>
            </a:r>
            <a:r>
              <a:rPr i="1" lang="nl" sz="900">
                <a:solidFill>
                  <a:schemeClr val="dk1"/>
                </a:solidFill>
                <a:highlight>
                  <a:srgbClr val="FFFF00"/>
                </a:highlight>
              </a:rPr>
              <a:t>Kopieer de slide voor elke vraag in de ronde.</a:t>
            </a:r>
            <a:endParaRPr i="1" sz="900">
              <a:highlight>
                <a:srgbClr val="FFFF00"/>
              </a:highlight>
            </a:endParaRPr>
          </a:p>
        </p:txBody>
      </p:sp>
      <p:sp>
        <p:nvSpPr>
          <p:cNvPr id="131" name="Google Shape;131;p19"/>
          <p:cNvSpPr txBox="1"/>
          <p:nvPr>
            <p:ph type="ctrTitle"/>
          </p:nvPr>
        </p:nvSpPr>
        <p:spPr>
          <a:xfrm>
            <a:off x="0" y="714200"/>
            <a:ext cx="92016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1679">
                <a:latin typeface="Open Sans SemiBold"/>
                <a:ea typeface="Open Sans SemiBold"/>
                <a:cs typeface="Open Sans SemiBold"/>
                <a:sym typeface="Open Sans SemiBold"/>
              </a:rPr>
              <a:t>VRAAG 1</a:t>
            </a:r>
            <a:endParaRPr sz="1679">
              <a:latin typeface="Open Sans SemiBold"/>
              <a:ea typeface="Open Sans SemiBold"/>
              <a:cs typeface="Open Sans SemiBold"/>
              <a:sym typeface="Open Sans SemiBold"/>
            </a:endParaRPr>
          </a:p>
        </p:txBody>
      </p:sp>
      <p:pic>
        <p:nvPicPr>
          <p:cNvPr id="132" name="Google Shape;132;p19"/>
          <p:cNvPicPr preferRelativeResize="0"/>
          <p:nvPr/>
        </p:nvPicPr>
        <p:blipFill>
          <a:blip r:embed="rId4">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type="ctrTitle"/>
          </p:nvPr>
        </p:nvSpPr>
        <p:spPr>
          <a:xfrm>
            <a:off x="0" y="-100"/>
            <a:ext cx="9144000" cy="714300"/>
          </a:xfrm>
          <a:prstGeom prst="rect">
            <a:avLst/>
          </a:prstGeom>
          <a:solidFill>
            <a:srgbClr val="990000"/>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3200">
                <a:solidFill>
                  <a:schemeClr val="lt1"/>
                </a:solidFill>
                <a:latin typeface="Open Sans"/>
                <a:ea typeface="Open Sans"/>
                <a:cs typeface="Open Sans"/>
                <a:sym typeface="Open Sans"/>
              </a:rPr>
              <a:t>RONDE {X}: {MEERKEUZE}</a:t>
            </a:r>
            <a:endParaRPr sz="3200">
              <a:solidFill>
                <a:schemeClr val="lt1"/>
              </a:solidFill>
              <a:latin typeface="Open Sans"/>
              <a:ea typeface="Open Sans"/>
              <a:cs typeface="Open Sans"/>
              <a:sym typeface="Open Sans"/>
            </a:endParaRPr>
          </a:p>
        </p:txBody>
      </p:sp>
      <p:sp>
        <p:nvSpPr>
          <p:cNvPr id="138" name="Google Shape;138;p20"/>
          <p:cNvSpPr txBox="1"/>
          <p:nvPr>
            <p:ph type="ctrTitle"/>
          </p:nvPr>
        </p:nvSpPr>
        <p:spPr>
          <a:xfrm>
            <a:off x="0" y="1277075"/>
            <a:ext cx="5033100" cy="100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SzPts val="990"/>
              <a:buNone/>
            </a:pPr>
            <a:r>
              <a:rPr lang="nl" sz="1900">
                <a:latin typeface="Open Sans Light"/>
                <a:ea typeface="Open Sans Light"/>
                <a:cs typeface="Open Sans Light"/>
                <a:sym typeface="Open Sans Light"/>
              </a:rPr>
              <a:t>Stel hier je vraag. Zorg dat deze goed leesbaar is en duidelijk is verwoord. Bekijk onze </a:t>
            </a:r>
            <a:r>
              <a:rPr lang="nl" sz="1900" u="sng">
                <a:solidFill>
                  <a:schemeClr val="hlink"/>
                </a:solidFill>
                <a:latin typeface="Open Sans Light"/>
                <a:ea typeface="Open Sans Light"/>
                <a:cs typeface="Open Sans Light"/>
                <a:sym typeface="Open Sans Light"/>
                <a:hlinkClick r:id="rId3"/>
              </a:rPr>
              <a:t>meerkeuze vragen</a:t>
            </a:r>
            <a:r>
              <a:rPr lang="nl" sz="1900">
                <a:latin typeface="Open Sans Light"/>
                <a:ea typeface="Open Sans Light"/>
                <a:cs typeface="Open Sans Light"/>
                <a:sym typeface="Open Sans Light"/>
              </a:rPr>
              <a:t> voor inspiratie.</a:t>
            </a:r>
            <a:endParaRPr sz="1900">
              <a:latin typeface="Open Sans Light"/>
              <a:ea typeface="Open Sans Light"/>
              <a:cs typeface="Open Sans Light"/>
              <a:sym typeface="Open Sans Light"/>
            </a:endParaRPr>
          </a:p>
        </p:txBody>
      </p:sp>
      <p:sp>
        <p:nvSpPr>
          <p:cNvPr id="139" name="Google Shape;139;p20"/>
          <p:cNvSpPr txBox="1"/>
          <p:nvPr/>
        </p:nvSpPr>
        <p:spPr>
          <a:xfrm>
            <a:off x="0" y="4681800"/>
            <a:ext cx="49521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Geschikt voor een Meerkeuze ronde in een quiz. Vul de vraag en antwoorden in. </a:t>
            </a:r>
            <a:r>
              <a:rPr i="1" lang="nl" sz="900">
                <a:solidFill>
                  <a:schemeClr val="dk1"/>
                </a:solidFill>
                <a:highlight>
                  <a:srgbClr val="FFFF00"/>
                </a:highlight>
              </a:rPr>
              <a:t>Kopieer de slide voor elke vraag in de ronde.</a:t>
            </a:r>
            <a:endParaRPr i="1" sz="900">
              <a:highlight>
                <a:srgbClr val="FFFF00"/>
              </a:highlight>
            </a:endParaRPr>
          </a:p>
        </p:txBody>
      </p:sp>
      <p:sp>
        <p:nvSpPr>
          <p:cNvPr id="140" name="Google Shape;140;p20"/>
          <p:cNvSpPr txBox="1"/>
          <p:nvPr>
            <p:ph type="ctrTitle"/>
          </p:nvPr>
        </p:nvSpPr>
        <p:spPr>
          <a:xfrm>
            <a:off x="0" y="714200"/>
            <a:ext cx="92016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1679">
                <a:latin typeface="Open Sans SemiBold"/>
                <a:ea typeface="Open Sans SemiBold"/>
                <a:cs typeface="Open Sans SemiBold"/>
                <a:sym typeface="Open Sans SemiBold"/>
              </a:rPr>
              <a:t>VRAAG 2</a:t>
            </a:r>
            <a:endParaRPr sz="1679">
              <a:latin typeface="Open Sans SemiBold"/>
              <a:ea typeface="Open Sans SemiBold"/>
              <a:cs typeface="Open Sans SemiBold"/>
              <a:sym typeface="Open Sans SemiBold"/>
            </a:endParaRPr>
          </a:p>
        </p:txBody>
      </p:sp>
      <p:cxnSp>
        <p:nvCxnSpPr>
          <p:cNvPr id="141" name="Google Shape;141;p20"/>
          <p:cNvCxnSpPr/>
          <p:nvPr/>
        </p:nvCxnSpPr>
        <p:spPr>
          <a:xfrm>
            <a:off x="6389950" y="2879325"/>
            <a:ext cx="1471800" cy="3600"/>
          </a:xfrm>
          <a:prstGeom prst="straightConnector1">
            <a:avLst/>
          </a:prstGeom>
          <a:noFill/>
          <a:ln cap="flat" cmpd="sng" w="9525">
            <a:solidFill>
              <a:schemeClr val="dk2"/>
            </a:solidFill>
            <a:prstDash val="solid"/>
            <a:round/>
            <a:headEnd len="med" w="med" type="none"/>
            <a:tailEnd len="med" w="med" type="none"/>
          </a:ln>
        </p:spPr>
      </p:cxnSp>
      <p:cxnSp>
        <p:nvCxnSpPr>
          <p:cNvPr id="142" name="Google Shape;142;p20"/>
          <p:cNvCxnSpPr/>
          <p:nvPr/>
        </p:nvCxnSpPr>
        <p:spPr>
          <a:xfrm rot="10800000">
            <a:off x="7125850" y="2252575"/>
            <a:ext cx="0" cy="1173300"/>
          </a:xfrm>
          <a:prstGeom prst="straightConnector1">
            <a:avLst/>
          </a:prstGeom>
          <a:noFill/>
          <a:ln cap="flat" cmpd="sng" w="9525">
            <a:solidFill>
              <a:schemeClr val="dk2"/>
            </a:solidFill>
            <a:prstDash val="solid"/>
            <a:round/>
            <a:headEnd len="med" w="med" type="none"/>
            <a:tailEnd len="med" w="med" type="none"/>
          </a:ln>
        </p:spPr>
      </p:cxnSp>
      <p:sp>
        <p:nvSpPr>
          <p:cNvPr id="143" name="Google Shape;143;p20"/>
          <p:cNvSpPr txBox="1"/>
          <p:nvPr/>
        </p:nvSpPr>
        <p:spPr>
          <a:xfrm>
            <a:off x="6389950" y="2340900"/>
            <a:ext cx="7374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chemeClr val="dk2"/>
                </a:solidFill>
                <a:latin typeface="Open Sans"/>
                <a:ea typeface="Open Sans"/>
                <a:cs typeface="Open Sans"/>
                <a:sym typeface="Open Sans"/>
              </a:rPr>
              <a:t>2023</a:t>
            </a:r>
            <a:endParaRPr sz="1600">
              <a:solidFill>
                <a:schemeClr val="dk2"/>
              </a:solidFill>
              <a:latin typeface="Open Sans"/>
              <a:ea typeface="Open Sans"/>
              <a:cs typeface="Open Sans"/>
              <a:sym typeface="Open Sans"/>
            </a:endParaRPr>
          </a:p>
        </p:txBody>
      </p:sp>
      <p:sp>
        <p:nvSpPr>
          <p:cNvPr id="144" name="Google Shape;144;p20"/>
          <p:cNvSpPr txBox="1"/>
          <p:nvPr/>
        </p:nvSpPr>
        <p:spPr>
          <a:xfrm>
            <a:off x="6389950" y="2932700"/>
            <a:ext cx="7374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chemeClr val="dk2"/>
                </a:solidFill>
                <a:latin typeface="Open Sans"/>
                <a:ea typeface="Open Sans"/>
                <a:cs typeface="Open Sans"/>
                <a:sym typeface="Open Sans"/>
              </a:rPr>
              <a:t>2025</a:t>
            </a:r>
            <a:endParaRPr sz="1600">
              <a:solidFill>
                <a:schemeClr val="dk2"/>
              </a:solidFill>
              <a:latin typeface="Open Sans"/>
              <a:ea typeface="Open Sans"/>
              <a:cs typeface="Open Sans"/>
              <a:sym typeface="Open Sans"/>
            </a:endParaRPr>
          </a:p>
        </p:txBody>
      </p:sp>
      <p:sp>
        <p:nvSpPr>
          <p:cNvPr id="145" name="Google Shape;145;p20"/>
          <p:cNvSpPr txBox="1"/>
          <p:nvPr/>
        </p:nvSpPr>
        <p:spPr>
          <a:xfrm>
            <a:off x="7162650" y="2340900"/>
            <a:ext cx="7374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chemeClr val="dk2"/>
                </a:solidFill>
                <a:latin typeface="Open Sans"/>
                <a:ea typeface="Open Sans"/>
                <a:cs typeface="Open Sans"/>
                <a:sym typeface="Open Sans"/>
              </a:rPr>
              <a:t>2024</a:t>
            </a:r>
            <a:endParaRPr sz="1600">
              <a:solidFill>
                <a:schemeClr val="dk2"/>
              </a:solidFill>
              <a:latin typeface="Open Sans"/>
              <a:ea typeface="Open Sans"/>
              <a:cs typeface="Open Sans"/>
              <a:sym typeface="Open Sans"/>
            </a:endParaRPr>
          </a:p>
        </p:txBody>
      </p:sp>
      <p:sp>
        <p:nvSpPr>
          <p:cNvPr id="146" name="Google Shape;146;p20"/>
          <p:cNvSpPr txBox="1"/>
          <p:nvPr/>
        </p:nvSpPr>
        <p:spPr>
          <a:xfrm>
            <a:off x="7162650" y="2932700"/>
            <a:ext cx="7374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600">
                <a:solidFill>
                  <a:schemeClr val="dk2"/>
                </a:solidFill>
                <a:latin typeface="Open Sans"/>
                <a:ea typeface="Open Sans"/>
                <a:cs typeface="Open Sans"/>
                <a:sym typeface="Open Sans"/>
              </a:rPr>
              <a:t>2026</a:t>
            </a:r>
            <a:endParaRPr sz="1600">
              <a:solidFill>
                <a:schemeClr val="dk2"/>
              </a:solidFill>
              <a:latin typeface="Open Sans"/>
              <a:ea typeface="Open Sans"/>
              <a:cs typeface="Open Sans"/>
              <a:sym typeface="Open Sans"/>
            </a:endParaRPr>
          </a:p>
        </p:txBody>
      </p:sp>
      <p:pic>
        <p:nvPicPr>
          <p:cNvPr id="147" name="Google Shape;147;p20"/>
          <p:cNvPicPr preferRelativeResize="0"/>
          <p:nvPr/>
        </p:nvPicPr>
        <p:blipFill rotWithShape="1">
          <a:blip r:embed="rId4">
            <a:alphaModFix/>
          </a:blip>
          <a:srcRect b="24969" l="37492" r="26643" t="17456"/>
          <a:stretch/>
        </p:blipFill>
        <p:spPr>
          <a:xfrm>
            <a:off x="2635875" y="2428737"/>
            <a:ext cx="1784100" cy="1911000"/>
          </a:xfrm>
          <a:prstGeom prst="ellipse">
            <a:avLst/>
          </a:prstGeom>
          <a:blipFill rotWithShape="1">
            <a:blip r:embed="rId5">
              <a:alphaModFix/>
            </a:blip>
            <a:stretch>
              <a:fillRect b="0" l="0" r="0" t="0"/>
            </a:stretch>
          </a:blipFill>
          <a:ln cap="flat" cmpd="sng" w="9525">
            <a:solidFill>
              <a:srgbClr val="999999"/>
            </a:solidFill>
            <a:prstDash val="solid"/>
            <a:round/>
            <a:headEnd len="sm" w="sm" type="none"/>
            <a:tailEnd len="sm" w="sm" type="none"/>
          </a:ln>
        </p:spPr>
      </p:pic>
      <p:pic>
        <p:nvPicPr>
          <p:cNvPr id="148" name="Google Shape;148;p20"/>
          <p:cNvPicPr preferRelativeResize="0"/>
          <p:nvPr/>
        </p:nvPicPr>
        <p:blipFill>
          <a:blip r:embed="rId6">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ph type="ctrTitle"/>
          </p:nvPr>
        </p:nvSpPr>
        <p:spPr>
          <a:xfrm>
            <a:off x="0" y="-100"/>
            <a:ext cx="9144000" cy="714300"/>
          </a:xfrm>
          <a:prstGeom prst="rect">
            <a:avLst/>
          </a:prstGeom>
          <a:solidFill>
            <a:srgbClr val="990000"/>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3200">
                <a:solidFill>
                  <a:schemeClr val="lt1"/>
                </a:solidFill>
                <a:latin typeface="Open Sans"/>
                <a:ea typeface="Open Sans"/>
                <a:cs typeface="Open Sans"/>
                <a:sym typeface="Open Sans"/>
              </a:rPr>
              <a:t>RONDE {X}: {MEERKEUZE}</a:t>
            </a:r>
            <a:endParaRPr sz="3200">
              <a:solidFill>
                <a:schemeClr val="lt1"/>
              </a:solidFill>
              <a:latin typeface="Open Sans"/>
              <a:ea typeface="Open Sans"/>
              <a:cs typeface="Open Sans"/>
              <a:sym typeface="Open Sans"/>
            </a:endParaRPr>
          </a:p>
        </p:txBody>
      </p:sp>
      <p:sp>
        <p:nvSpPr>
          <p:cNvPr id="154" name="Google Shape;154;p21"/>
          <p:cNvSpPr txBox="1"/>
          <p:nvPr>
            <p:ph type="ctrTitle"/>
          </p:nvPr>
        </p:nvSpPr>
        <p:spPr>
          <a:xfrm>
            <a:off x="0" y="1247000"/>
            <a:ext cx="4554900" cy="1003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SzPts val="990"/>
              <a:buNone/>
            </a:pPr>
            <a:r>
              <a:rPr lang="nl" sz="1900">
                <a:latin typeface="Open Sans Light"/>
                <a:ea typeface="Open Sans Light"/>
                <a:cs typeface="Open Sans Light"/>
                <a:sym typeface="Open Sans Light"/>
              </a:rPr>
              <a:t>Stel hier je vraag. Bijvoorbeeld: wie van de 4? Zorg dat deze goed leesbaar is voor de deelnemers en duidelijk is verwoord. In onze </a:t>
            </a:r>
            <a:r>
              <a:rPr lang="nl" sz="1900" u="sng">
                <a:solidFill>
                  <a:schemeClr val="hlink"/>
                </a:solidFill>
                <a:latin typeface="Open Sans Light"/>
                <a:ea typeface="Open Sans Light"/>
                <a:cs typeface="Open Sans Light"/>
                <a:sym typeface="Open Sans Light"/>
                <a:hlinkClick r:id="rId3"/>
              </a:rPr>
              <a:t>vragen sectie</a:t>
            </a:r>
            <a:r>
              <a:rPr lang="nl" sz="1900">
                <a:latin typeface="Open Sans Light"/>
                <a:ea typeface="Open Sans Light"/>
                <a:cs typeface="Open Sans Light"/>
                <a:sym typeface="Open Sans Light"/>
              </a:rPr>
              <a:t> vind je honderden open vragen waar je inspiratie uit kunt halen.</a:t>
            </a:r>
            <a:endParaRPr sz="1900">
              <a:latin typeface="Open Sans Light"/>
              <a:ea typeface="Open Sans Light"/>
              <a:cs typeface="Open Sans Light"/>
              <a:sym typeface="Open Sans Light"/>
            </a:endParaRPr>
          </a:p>
        </p:txBody>
      </p:sp>
      <p:sp>
        <p:nvSpPr>
          <p:cNvPr id="155" name="Google Shape;155;p21"/>
          <p:cNvSpPr txBox="1"/>
          <p:nvPr>
            <p:ph type="ctrTitle"/>
          </p:nvPr>
        </p:nvSpPr>
        <p:spPr>
          <a:xfrm>
            <a:off x="0" y="714200"/>
            <a:ext cx="92016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1679">
                <a:latin typeface="Open Sans SemiBold"/>
                <a:ea typeface="Open Sans SemiBold"/>
                <a:cs typeface="Open Sans SemiBold"/>
                <a:sym typeface="Open Sans SemiBold"/>
              </a:rPr>
              <a:t>VRAAG 1</a:t>
            </a:r>
            <a:endParaRPr sz="1679">
              <a:latin typeface="Open Sans SemiBold"/>
              <a:ea typeface="Open Sans SemiBold"/>
              <a:cs typeface="Open Sans SemiBold"/>
              <a:sym typeface="Open Sans SemiBold"/>
            </a:endParaRPr>
          </a:p>
        </p:txBody>
      </p:sp>
      <p:sp>
        <p:nvSpPr>
          <p:cNvPr id="156" name="Google Shape;156;p21"/>
          <p:cNvSpPr txBox="1"/>
          <p:nvPr/>
        </p:nvSpPr>
        <p:spPr>
          <a:xfrm>
            <a:off x="0" y="4597800"/>
            <a:ext cx="62907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Geschikt voor een ronde met open vragen. Kopieer de slide voor elke vraag in de ronde. Zoek een bijpassende afbeelding.  Vul de vraag en antwoorden in. Pas het nummer van de vraag aan.</a:t>
            </a:r>
            <a:endParaRPr i="1" sz="900">
              <a:highlight>
                <a:srgbClr val="FFFF00"/>
              </a:highlight>
            </a:endParaRPr>
          </a:p>
        </p:txBody>
      </p:sp>
      <p:pic>
        <p:nvPicPr>
          <p:cNvPr id="157" name="Google Shape;157;p21"/>
          <p:cNvPicPr preferRelativeResize="0"/>
          <p:nvPr/>
        </p:nvPicPr>
        <p:blipFill rotWithShape="1">
          <a:blip r:embed="rId4">
            <a:alphaModFix/>
          </a:blip>
          <a:srcRect b="0" l="22252" r="10070" t="0"/>
          <a:stretch/>
        </p:blipFill>
        <p:spPr>
          <a:xfrm>
            <a:off x="5611075" y="1169450"/>
            <a:ext cx="1343150" cy="1324150"/>
          </a:xfrm>
          <a:prstGeom prst="rect">
            <a:avLst/>
          </a:prstGeom>
          <a:blipFill rotWithShape="1">
            <a:blip r:embed="rId5">
              <a:alphaModFix/>
            </a:blip>
            <a:stretch>
              <a:fillRect b="0" l="0" r="0" t="0"/>
            </a:stretch>
          </a:blipFill>
          <a:ln>
            <a:noFill/>
          </a:ln>
        </p:spPr>
      </p:pic>
      <p:pic>
        <p:nvPicPr>
          <p:cNvPr id="158" name="Google Shape;158;p21"/>
          <p:cNvPicPr preferRelativeResize="0"/>
          <p:nvPr/>
        </p:nvPicPr>
        <p:blipFill rotWithShape="1">
          <a:blip r:embed="rId4">
            <a:alphaModFix/>
          </a:blip>
          <a:srcRect b="0" l="22252" r="10070" t="0"/>
          <a:stretch/>
        </p:blipFill>
        <p:spPr>
          <a:xfrm>
            <a:off x="7187350" y="1169450"/>
            <a:ext cx="1343150" cy="1324150"/>
          </a:xfrm>
          <a:prstGeom prst="rect">
            <a:avLst/>
          </a:prstGeom>
          <a:blipFill rotWithShape="1">
            <a:blip r:embed="rId5">
              <a:alphaModFix/>
            </a:blip>
            <a:stretch>
              <a:fillRect b="0" l="0" r="0" t="0"/>
            </a:stretch>
          </a:blipFill>
          <a:ln>
            <a:noFill/>
          </a:ln>
        </p:spPr>
      </p:pic>
      <p:pic>
        <p:nvPicPr>
          <p:cNvPr id="159" name="Google Shape;159;p21"/>
          <p:cNvPicPr preferRelativeResize="0"/>
          <p:nvPr/>
        </p:nvPicPr>
        <p:blipFill rotWithShape="1">
          <a:blip r:embed="rId4">
            <a:alphaModFix/>
          </a:blip>
          <a:srcRect b="0" l="22252" r="10070" t="0"/>
          <a:stretch/>
        </p:blipFill>
        <p:spPr>
          <a:xfrm>
            <a:off x="5611075" y="2892050"/>
            <a:ext cx="1343150" cy="1324150"/>
          </a:xfrm>
          <a:prstGeom prst="rect">
            <a:avLst/>
          </a:prstGeom>
          <a:blipFill rotWithShape="1">
            <a:blip r:embed="rId5">
              <a:alphaModFix/>
            </a:blip>
            <a:stretch>
              <a:fillRect b="0" l="0" r="0" t="0"/>
            </a:stretch>
          </a:blipFill>
          <a:ln>
            <a:noFill/>
          </a:ln>
        </p:spPr>
      </p:pic>
      <p:pic>
        <p:nvPicPr>
          <p:cNvPr id="160" name="Google Shape;160;p21"/>
          <p:cNvPicPr preferRelativeResize="0"/>
          <p:nvPr/>
        </p:nvPicPr>
        <p:blipFill rotWithShape="1">
          <a:blip r:embed="rId4">
            <a:alphaModFix/>
          </a:blip>
          <a:srcRect b="0" l="22252" r="10070" t="0"/>
          <a:stretch/>
        </p:blipFill>
        <p:spPr>
          <a:xfrm>
            <a:off x="7187350" y="2892050"/>
            <a:ext cx="1343150" cy="1324150"/>
          </a:xfrm>
          <a:prstGeom prst="rect">
            <a:avLst/>
          </a:prstGeom>
          <a:blipFill rotWithShape="1">
            <a:blip r:embed="rId5">
              <a:alphaModFix/>
            </a:blip>
            <a:stretch>
              <a:fillRect b="0" l="0" r="0" t="0"/>
            </a:stretch>
          </a:blipFill>
          <a:ln>
            <a:noFill/>
          </a:ln>
        </p:spPr>
      </p:pic>
      <p:pic>
        <p:nvPicPr>
          <p:cNvPr id="161" name="Google Shape;161;p21"/>
          <p:cNvPicPr preferRelativeResize="0"/>
          <p:nvPr/>
        </p:nvPicPr>
        <p:blipFill>
          <a:blip r:embed="rId6">
            <a:alphaModFix/>
          </a:blip>
          <a:stretch>
            <a:fillRect/>
          </a:stretch>
        </p:blipFill>
        <p:spPr>
          <a:xfrm>
            <a:off x="8135900" y="-175800"/>
            <a:ext cx="1065700" cy="1065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txBox="1"/>
          <p:nvPr>
            <p:ph type="ctrTitle"/>
          </p:nvPr>
        </p:nvSpPr>
        <p:spPr>
          <a:xfrm>
            <a:off x="0" y="0"/>
            <a:ext cx="9144000" cy="714300"/>
          </a:xfrm>
          <a:prstGeom prst="rect">
            <a:avLst/>
          </a:prstGeom>
          <a:solidFill>
            <a:srgbClr val="990000"/>
          </a:solidFill>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3200">
                <a:solidFill>
                  <a:schemeClr val="lt1"/>
                </a:solidFill>
                <a:latin typeface="Open Sans"/>
                <a:ea typeface="Open Sans"/>
                <a:cs typeface="Open Sans"/>
                <a:sym typeface="Open Sans"/>
              </a:rPr>
              <a:t>RONDE {X}: {AUDIO FRAGMENTEN}</a:t>
            </a:r>
            <a:endParaRPr sz="3200">
              <a:solidFill>
                <a:schemeClr val="lt1"/>
              </a:solidFill>
              <a:latin typeface="Open Sans"/>
              <a:ea typeface="Open Sans"/>
              <a:cs typeface="Open Sans"/>
              <a:sym typeface="Open Sans"/>
            </a:endParaRPr>
          </a:p>
        </p:txBody>
      </p:sp>
      <p:sp>
        <p:nvSpPr>
          <p:cNvPr id="167" name="Google Shape;167;p22"/>
          <p:cNvSpPr/>
          <p:nvPr/>
        </p:nvSpPr>
        <p:spPr>
          <a:xfrm>
            <a:off x="5612000" y="1396775"/>
            <a:ext cx="2160300" cy="1215600"/>
          </a:xfrm>
          <a:prstGeom prst="wedgeRoundRectCallout">
            <a:avLst>
              <a:gd fmla="val -20833" name="adj1"/>
              <a:gd fmla="val 62500" name="adj2"/>
              <a:gd fmla="val 0" name="adj3"/>
            </a:avLst>
          </a:prstGeom>
          <a:solidFill>
            <a:srgbClr val="EF47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2"/>
          <p:cNvSpPr/>
          <p:nvPr/>
        </p:nvSpPr>
        <p:spPr>
          <a:xfrm>
            <a:off x="6953800" y="1758225"/>
            <a:ext cx="1589700" cy="1215600"/>
          </a:xfrm>
          <a:prstGeom prst="wedgeEllipseCallout">
            <a:avLst>
              <a:gd fmla="val -20833" name="adj1"/>
              <a:gd fmla="val 62500" name="adj2"/>
            </a:avLst>
          </a:prstGeom>
          <a:solidFill>
            <a:srgbClr val="2654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2"/>
          <p:cNvSpPr txBox="1"/>
          <p:nvPr>
            <p:ph type="ctrTitle"/>
          </p:nvPr>
        </p:nvSpPr>
        <p:spPr>
          <a:xfrm>
            <a:off x="0" y="714200"/>
            <a:ext cx="9201600" cy="5328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SzPts val="990"/>
              <a:buNone/>
            </a:pPr>
            <a:r>
              <a:rPr lang="nl" sz="1679">
                <a:latin typeface="Open Sans SemiBold"/>
                <a:ea typeface="Open Sans SemiBold"/>
                <a:cs typeface="Open Sans SemiBold"/>
                <a:sym typeface="Open Sans SemiBold"/>
              </a:rPr>
              <a:t>Fragment 1</a:t>
            </a:r>
            <a:endParaRPr sz="1679">
              <a:latin typeface="Open Sans SemiBold"/>
              <a:ea typeface="Open Sans SemiBold"/>
              <a:cs typeface="Open Sans SemiBold"/>
              <a:sym typeface="Open Sans SemiBold"/>
            </a:endParaRPr>
          </a:p>
        </p:txBody>
      </p:sp>
      <p:sp>
        <p:nvSpPr>
          <p:cNvPr id="170" name="Google Shape;170;p22"/>
          <p:cNvSpPr txBox="1"/>
          <p:nvPr>
            <p:ph type="ctrTitle"/>
          </p:nvPr>
        </p:nvSpPr>
        <p:spPr>
          <a:xfrm>
            <a:off x="-360400" y="3156950"/>
            <a:ext cx="5749500" cy="10035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lang="nl" sz="1900">
                <a:latin typeface="Open Sans Light"/>
                <a:ea typeface="Open Sans Light"/>
                <a:cs typeface="Open Sans Light"/>
                <a:sym typeface="Open Sans Light"/>
              </a:rPr>
              <a:t>Welke stem / welk muzieknummer herken je in het audiofragment? (voor- en achternaam / uitvoerder en titel)</a:t>
            </a:r>
            <a:endParaRPr sz="1900">
              <a:latin typeface="Open Sans Light"/>
              <a:ea typeface="Open Sans Light"/>
              <a:cs typeface="Open Sans Light"/>
              <a:sym typeface="Open Sans Light"/>
            </a:endParaRPr>
          </a:p>
          <a:p>
            <a:pPr indent="0" lvl="0" marL="457200" rtl="0" algn="l">
              <a:spcBef>
                <a:spcPts val="0"/>
              </a:spcBef>
              <a:spcAft>
                <a:spcPts val="0"/>
              </a:spcAft>
              <a:buNone/>
            </a:pPr>
            <a:r>
              <a:t/>
            </a:r>
            <a:endParaRPr sz="1900">
              <a:latin typeface="Inconsolata"/>
              <a:ea typeface="Inconsolata"/>
              <a:cs typeface="Inconsolata"/>
              <a:sym typeface="Inconsolata"/>
            </a:endParaRPr>
          </a:p>
        </p:txBody>
      </p:sp>
      <p:pic>
        <p:nvPicPr>
          <p:cNvPr id="171" name="Google Shape;171;p22" title="fragment1.mp3">
            <a:hlinkClick r:id="rId3"/>
          </p:cNvPr>
          <p:cNvPicPr preferRelativeResize="0"/>
          <p:nvPr/>
        </p:nvPicPr>
        <p:blipFill>
          <a:blip r:embed="rId4">
            <a:alphaModFix/>
          </a:blip>
          <a:stretch>
            <a:fillRect/>
          </a:stretch>
        </p:blipFill>
        <p:spPr>
          <a:xfrm>
            <a:off x="384250" y="1425475"/>
            <a:ext cx="1480900" cy="1480900"/>
          </a:xfrm>
          <a:prstGeom prst="rect">
            <a:avLst/>
          </a:prstGeom>
          <a:noFill/>
          <a:ln>
            <a:noFill/>
          </a:ln>
        </p:spPr>
      </p:pic>
      <p:sp>
        <p:nvSpPr>
          <p:cNvPr id="172" name="Google Shape;172;p22"/>
          <p:cNvSpPr txBox="1"/>
          <p:nvPr/>
        </p:nvSpPr>
        <p:spPr>
          <a:xfrm>
            <a:off x="0" y="4681800"/>
            <a:ext cx="5565300" cy="4617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i="1" lang="nl" sz="900">
                <a:highlight>
                  <a:srgbClr val="FFFF00"/>
                </a:highlight>
              </a:rPr>
              <a:t>Instructie: Voeg audiofragmenten toe van 10-25 seconden. Of link bijvoorbeeld naar YouTube interviews (laat in dat geval het scherm natuurlijk niet zien als je naar YouTube gaat ;-)). </a:t>
            </a:r>
            <a:endParaRPr i="1" sz="900">
              <a:highlight>
                <a:srgbClr val="FFFF00"/>
              </a:highlight>
            </a:endParaRPr>
          </a:p>
        </p:txBody>
      </p:sp>
      <p:pic>
        <p:nvPicPr>
          <p:cNvPr id="173" name="Google Shape;173;p22"/>
          <p:cNvPicPr preferRelativeResize="0"/>
          <p:nvPr/>
        </p:nvPicPr>
        <p:blipFill>
          <a:blip r:embed="rId5">
            <a:alphaModFix/>
          </a:blip>
          <a:stretch>
            <a:fillRect/>
          </a:stretch>
        </p:blipFill>
        <p:spPr>
          <a:xfrm>
            <a:off x="8135900" y="-175800"/>
            <a:ext cx="1065700" cy="1065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