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6858000" cy="9144000"/>
  <p:embeddedFontLst>
    <p:embeddedFont>
      <p:font typeface="Ubuntu"/>
      <p:regular r:id="rId54"/>
      <p:bold r:id="rId55"/>
      <p:italic r:id="rId56"/>
      <p:boldItalic r:id="rId57"/>
    </p:embeddedFont>
    <p:embeddedFont>
      <p:font typeface="Karla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font" Target="fonts/Karla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Karla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Ubuntu-bold.fntdata"/><Relationship Id="rId10" Type="http://schemas.openxmlformats.org/officeDocument/2006/relationships/slide" Target="slides/slide6.xml"/><Relationship Id="rId54" Type="http://schemas.openxmlformats.org/officeDocument/2006/relationships/font" Target="fonts/Ubuntu-regular.fntdata"/><Relationship Id="rId13" Type="http://schemas.openxmlformats.org/officeDocument/2006/relationships/slide" Target="slides/slide9.xml"/><Relationship Id="rId57" Type="http://schemas.openxmlformats.org/officeDocument/2006/relationships/font" Target="fonts/Ubuntu-boldItalic.fntdata"/><Relationship Id="rId12" Type="http://schemas.openxmlformats.org/officeDocument/2006/relationships/slide" Target="slides/slide8.xml"/><Relationship Id="rId56" Type="http://schemas.openxmlformats.org/officeDocument/2006/relationships/font" Target="fonts/Ubuntu-italic.fntdata"/><Relationship Id="rId15" Type="http://schemas.openxmlformats.org/officeDocument/2006/relationships/slide" Target="slides/slide11.xml"/><Relationship Id="rId59" Type="http://schemas.openxmlformats.org/officeDocument/2006/relationships/font" Target="fonts/Karla-bold.fntdata"/><Relationship Id="rId14" Type="http://schemas.openxmlformats.org/officeDocument/2006/relationships/slide" Target="slides/slide10.xml"/><Relationship Id="rId58" Type="http://schemas.openxmlformats.org/officeDocument/2006/relationships/font" Target="fonts/Karl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8da0d19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8da0d19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a1ad3b4d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a1ad3b4d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a1ad3b4d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a1ad3b4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a1ad3b4d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a1ad3b4d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a1ad3b4d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a1ad3b4d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b516540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b516540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a1ad3b4d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a1ad3b4d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a1ad3b4d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a1ad3b4d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a1ad3b4d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a1ad3b4d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a1ad3b4d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a1ad3b4d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a1ad3b4d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a1ad3b4d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202e0077e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202e0077e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1-100 andere naam?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a1ad3b4d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a1ad3b4d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a1ad3b4d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a1ad3b4d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a1ad3b4d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a1ad3b4d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13acf7c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13acf7c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a1ad3b4d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a1ad3b4d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a1ad3b4d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a1ad3b4d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a1ad3b4d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a1ad3b4d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a1ad3b4d3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a1ad3b4d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a1ad3b4d3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a1ad3b4d3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a1ad3b4d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a1ad3b4d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13acf7c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13acf7c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1-100 andere naam?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a1ad3b4d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a1ad3b4d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a1ad3b4d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a1ad3b4d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a1ad3b4d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a1ad3b4d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a1ad3b4d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a1ad3b4d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a1ad3b4d3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8a1ad3b4d3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a1ad3b4d3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a1ad3b4d3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46c6edd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46c6edd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46c6edd0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846c6edd0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46c6edd0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846c6edd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a1ad3b4d3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a1ad3b4d3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202e0077e_0_1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202e0077e_0_1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a1ad3b4d3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a1ad3b4d3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46c6edd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846c6edd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a1ad3b4d3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a1ad3b4d3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a1ad3b4d3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a1ad3b4d3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a1ad3b4d3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a1ad3b4d3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a1ad3b4d3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8a1ad3b4d3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a1ad3b4d3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a1ad3b4d3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a1ad3b4d3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a1ad3b4d3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a1ad3b4d3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8a1ad3b4d3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a1ad3b4d3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a1ad3b4d3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c4997447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c4997447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202e0077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202e0077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a1ad3b4d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a1ad3b4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a1ad3b4d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a1ad3b4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a1ad3b4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a1ad3b4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slide" type="obj">
  <p:cSld name="OBJECT">
    <p:bg>
      <p:bgPr>
        <a:solidFill>
          <a:srgbClr val="F992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613960"/>
            <a:ext cx="7886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196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621825"/>
            <a:ext cx="71562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986201" y="47116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Relationship Id="rId4" Type="http://schemas.openxmlformats.org/officeDocument/2006/relationships/hyperlink" Target="http://www.pubquiznederland.n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2"/>
          <p:cNvSpPr/>
          <p:nvPr/>
        </p:nvSpPr>
        <p:spPr>
          <a:xfrm>
            <a:off x="0" y="1888025"/>
            <a:ext cx="9236400" cy="1079700"/>
          </a:xfrm>
          <a:prstGeom prst="rect">
            <a:avLst/>
          </a:prstGeom>
          <a:solidFill>
            <a:srgbClr val="FFFFFF">
              <a:alpha val="51270"/>
            </a:srgbClr>
          </a:solidFill>
          <a:ln>
            <a:noFill/>
          </a:ln>
          <a:effectLst>
            <a:reflection blurRad="0" dir="5400000" dist="952500" endA="0" endPos="30000" fadeDir="5400012" kx="0" rotWithShape="0" algn="bl" stA="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2"/>
          <p:cNvSpPr txBox="1"/>
          <p:nvPr/>
        </p:nvSpPr>
        <p:spPr>
          <a:xfrm>
            <a:off x="0" y="1504325"/>
            <a:ext cx="9236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sz="2800">
                <a:solidFill>
                  <a:srgbClr val="000000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www.pubquiznederland.nl</a:t>
            </a:r>
            <a:endParaRPr sz="2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