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</p:sldIdLst>
  <p:sldSz cy="5143500" cx="9144000"/>
  <p:notesSz cx="6858000" cy="9144000"/>
  <p:embeddedFontLst>
    <p:embeddedFont>
      <p:font typeface="Ubuntu"/>
      <p:regular r:id="rId68"/>
      <p:bold r:id="rId69"/>
      <p:italic r:id="rId70"/>
      <p:boldItalic r:id="rId71"/>
    </p:embeddedFont>
    <p:embeddedFont>
      <p:font typeface="Karla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Karla-bold.fntdata"/><Relationship Id="rId72" Type="http://schemas.openxmlformats.org/officeDocument/2006/relationships/font" Target="fonts/Karla-regular.fntdata"/><Relationship Id="rId31" Type="http://schemas.openxmlformats.org/officeDocument/2006/relationships/slide" Target="slides/slide27.xml"/><Relationship Id="rId75" Type="http://schemas.openxmlformats.org/officeDocument/2006/relationships/font" Target="fonts/Karla-boldItalic.fntdata"/><Relationship Id="rId30" Type="http://schemas.openxmlformats.org/officeDocument/2006/relationships/slide" Target="slides/slide26.xml"/><Relationship Id="rId74" Type="http://schemas.openxmlformats.org/officeDocument/2006/relationships/font" Target="fonts/Karla-italic.fntdata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font" Target="fonts/Ubuntu-boldItalic.fntdata"/><Relationship Id="rId70" Type="http://schemas.openxmlformats.org/officeDocument/2006/relationships/font" Target="fonts/Ubuntu-italic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font" Target="fonts/Ubuntu-regular.fntdata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Ubuntu-bold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8da0d19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a8da0d19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a1ad3b4d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a1ad3b4d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a1ad3b4d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a1ad3b4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a1ad3b4d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a1ad3b4d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a1ad3b4d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a1ad3b4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a1ad3b4d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a1ad3b4d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b516540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b516540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a1ad3b4d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a1ad3b4d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a1ad3b4d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a1ad3b4d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a1ad3b4d3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a1ad3b4d3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a1ad3b4d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a1ad3b4d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202e0077e_0_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202e0077e_0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1-100 andere naam?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a1ad3b4d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a1ad3b4d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a1ad3b4d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a1ad3b4d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a1ad3b4d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a1ad3b4d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a1ad3b4d3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a1ad3b4d3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a1ad3b4d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8a1ad3b4d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a1ad3b4d3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8a1ad3b4d3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a1ad3b4d3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a1ad3b4d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a1ad3b4d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a1ad3b4d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a1ad3b4d3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a1ad3b4d3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a1ad3b4d3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8a1ad3b4d3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13acf7cf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13acf7c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1-100 andere naam?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a1ad3b4d3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8a1ad3b4d3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a1ad3b4d3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a1ad3b4d3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a1ad3b4d3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a1ad3b4d3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a1ad3b4d3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a1ad3b4d3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a1ad3b4d3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8a1ad3b4d3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846c6edd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846c6edd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a1ad3b4d3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8a1ad3b4d3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a1ad3b4d3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8a1ad3b4d3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a1ad3b4d3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8a1ad3b4d3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a1ad3b4d3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8a1ad3b4d3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202e0077e_0_1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202e0077e_0_1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a1ad3b4d3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a1ad3b4d3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a1ad3b4d3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a1ad3b4d3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a1ad3b4d3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a1ad3b4d3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a1ad3b4d3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8a1ad3b4d3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a1ad3b4d3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a1ad3b4d3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a4013b59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ba4013b59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a1ad3b4d3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8a1ad3b4d3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a1ad3b4d3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8a1ad3b4d3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846c6edd9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846c6edd9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846c6edd9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846c6edd9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c4997447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c4997447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846c6edd9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846c6edd9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846c6edd9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846c6edd9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846c6edd9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846c6edd9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46c6edd9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46c6edd9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846c6edd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846c6edd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846c6edd9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846c6edd9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8a1ad3b4d3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8a1ad3b4d3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8a1ad3b4d3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8a1ad3b4d3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8a1ad3b4d3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8a1ad3b4d3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8a1ad3b4d3_0_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8a1ad3b4d3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202e0077e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202e0077e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8a1ad3b4d3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8a1ad3b4d3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8a1ad3b4d3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8a1ad3b4d3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8a1ad3b4d3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8a1ad3b4d3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8a1ad3b4d3_0_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8a1ad3b4d3_0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a1ad3b4d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a1ad3b4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a1ad3b4d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a1ad3b4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a1ad3b4d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a1ad3b4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slide" type="obj">
  <p:cSld name="OBJECT">
    <p:bg>
      <p:bgPr>
        <a:solidFill>
          <a:srgbClr val="F9920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613960"/>
            <a:ext cx="78867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196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621825"/>
            <a:ext cx="71562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986201" y="47116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>
            <a:lvl1pPr indent="0" lvl="0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0" lvl="1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0" lvl="2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0" lvl="3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0" lvl="4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0" lvl="5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0" lvl="6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0" lvl="7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0" lvl="8" marL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3196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2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4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8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7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0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1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4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3.jpg"/><Relationship Id="rId4" Type="http://schemas.openxmlformats.org/officeDocument/2006/relationships/hyperlink" Target="http://www.pubquiznederland.n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6"/>
          <p:cNvSpPr/>
          <p:nvPr/>
        </p:nvSpPr>
        <p:spPr>
          <a:xfrm>
            <a:off x="0" y="1888025"/>
            <a:ext cx="9236400" cy="1079700"/>
          </a:xfrm>
          <a:prstGeom prst="rect">
            <a:avLst/>
          </a:prstGeom>
          <a:solidFill>
            <a:srgbClr val="FFFFFF">
              <a:alpha val="51270"/>
            </a:srgbClr>
          </a:solidFill>
          <a:ln>
            <a:noFill/>
          </a:ln>
          <a:effectLst>
            <a:reflection blurRad="0" dir="5400000" dist="952500" endA="0" endPos="30000" fadeDir="5400012" kx="0" rotWithShape="0" algn="bl" stA="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76"/>
          <p:cNvSpPr txBox="1"/>
          <p:nvPr/>
        </p:nvSpPr>
        <p:spPr>
          <a:xfrm>
            <a:off x="0" y="1504325"/>
            <a:ext cx="9236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 sz="2800">
                <a:solidFill>
                  <a:srgbClr val="000000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www.pubquiznederland.nl</a:t>
            </a:r>
            <a:endParaRPr sz="28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